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</p:sldMasterIdLst>
  <p:notesMasterIdLst>
    <p:notesMasterId r:id="rId40"/>
  </p:notesMasterIdLst>
  <p:sldIdLst>
    <p:sldId id="277" r:id="rId3"/>
    <p:sldId id="278" r:id="rId4"/>
    <p:sldId id="279" r:id="rId5"/>
    <p:sldId id="280" r:id="rId6"/>
    <p:sldId id="276" r:id="rId7"/>
    <p:sldId id="281" r:id="rId8"/>
    <p:sldId id="305" r:id="rId9"/>
    <p:sldId id="304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256" r:id="rId21"/>
    <p:sldId id="258" r:id="rId22"/>
    <p:sldId id="259" r:id="rId23"/>
    <p:sldId id="260" r:id="rId24"/>
    <p:sldId id="261" r:id="rId25"/>
    <p:sldId id="316" r:id="rId26"/>
    <p:sldId id="262" r:id="rId27"/>
    <p:sldId id="265" r:id="rId28"/>
    <p:sldId id="264" r:id="rId29"/>
    <p:sldId id="266" r:id="rId30"/>
    <p:sldId id="267" r:id="rId31"/>
    <p:sldId id="268" r:id="rId32"/>
    <p:sldId id="269" r:id="rId33"/>
    <p:sldId id="271" r:id="rId34"/>
    <p:sldId id="272" r:id="rId35"/>
    <p:sldId id="273" r:id="rId36"/>
    <p:sldId id="274" r:id="rId37"/>
    <p:sldId id="275" r:id="rId38"/>
    <p:sldId id="270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87DA"/>
    <a:srgbClr val="499DFD"/>
    <a:srgbClr val="4078D7"/>
    <a:srgbClr val="01CDE4"/>
    <a:srgbClr val="00E5FF"/>
    <a:srgbClr val="7F96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5CA14-2ECD-E444-88A2-B6507BAAB6CB}" v="88" dt="2023-08-27T23:14:08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5"/>
    <p:restoredTop sz="94701"/>
  </p:normalViewPr>
  <p:slideViewPr>
    <p:cSldViewPr snapToGrid="0">
      <p:cViewPr varScale="1">
        <p:scale>
          <a:sx n="98" d="100"/>
          <a:sy n="98" d="100"/>
        </p:scale>
        <p:origin x="216" y="936"/>
      </p:cViewPr>
      <p:guideLst/>
    </p:cSldViewPr>
  </p:slideViewPr>
  <p:notesTextViewPr>
    <p:cViewPr>
      <p:scale>
        <a:sx n="65" d="100"/>
        <a:sy n="6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4B700-BAEA-8448-9252-898DE788E40D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E5E1D-CA97-FE4E-A862-B0BB7E018D6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4686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0154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670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7979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3356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96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6828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85465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0473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5E1D-CA97-FE4E-A862-B0BB7E018D62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9706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8C7BE-5CDD-034F-8246-49384C38E076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C62E-54E7-E946-B554-C22533AF0E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microsoft.com/office/2007/relationships/hdphoto" Target="../media/hdphoto5.wdp"/><Relationship Id="rId26" Type="http://schemas.openxmlformats.org/officeDocument/2006/relationships/image" Target="../media/image3.png"/><Relationship Id="rId3" Type="http://schemas.openxmlformats.org/officeDocument/2006/relationships/slide" Target="slide28.xml"/><Relationship Id="rId21" Type="http://schemas.openxmlformats.org/officeDocument/2006/relationships/image" Target="../media/image21.png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5.png"/><Relationship Id="rId2" Type="http://schemas.openxmlformats.org/officeDocument/2006/relationships/image" Target="../media/image5.png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22.png"/><Relationship Id="rId27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image" Target="../media/image5.png"/><Relationship Id="rId21" Type="http://schemas.microsoft.com/office/2007/relationships/hdphoto" Target="../media/hdphoto9.wdp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microsoft.com/office/2007/relationships/hdphoto" Target="../media/hdphoto4.wdp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12.png"/><Relationship Id="rId15" Type="http://schemas.microsoft.com/office/2007/relationships/hdphoto" Target="../media/hdphoto3.wdp"/><Relationship Id="rId23" Type="http://schemas.openxmlformats.org/officeDocument/2006/relationships/image" Target="../media/image22.png"/><Relationship Id="rId28" Type="http://schemas.openxmlformats.org/officeDocument/2006/relationships/image" Target="../media/image4.svg"/><Relationship Id="rId10" Type="http://schemas.openxmlformats.org/officeDocument/2006/relationships/slide" Target="slide28.xml"/><Relationship Id="rId19" Type="http://schemas.microsoft.com/office/2007/relationships/hdphoto" Target="../media/hdphoto8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microsoft.com/office/2007/relationships/hdphoto" Target="../media/hdphoto11.wdp"/><Relationship Id="rId3" Type="http://schemas.openxmlformats.org/officeDocument/2006/relationships/image" Target="../media/image26.png"/><Relationship Id="rId21" Type="http://schemas.openxmlformats.org/officeDocument/2006/relationships/image" Target="../media/image11.png"/><Relationship Id="rId7" Type="http://schemas.openxmlformats.org/officeDocument/2006/relationships/slide" Target="slide30.xml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27.svg"/><Relationship Id="rId9" Type="http://schemas.openxmlformats.org/officeDocument/2006/relationships/image" Target="../media/image15.png"/><Relationship Id="rId14" Type="http://schemas.microsoft.com/office/2007/relationships/hdphoto" Target="../media/hdphoto4.wdp"/><Relationship Id="rId2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slide" Target="slide31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26.png"/><Relationship Id="rId21" Type="http://schemas.microsoft.com/office/2007/relationships/hdphoto" Target="../media/hdphoto8.wdp"/><Relationship Id="rId7" Type="http://schemas.openxmlformats.org/officeDocument/2006/relationships/image" Target="../media/image12.png"/><Relationship Id="rId12" Type="http://schemas.openxmlformats.org/officeDocument/2006/relationships/slide" Target="slide26.xml"/><Relationship Id="rId17" Type="http://schemas.microsoft.com/office/2007/relationships/hdphoto" Target="../media/hdphoto3.wdp"/><Relationship Id="rId25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23" Type="http://schemas.microsoft.com/office/2007/relationships/hdphoto" Target="../media/hdphoto14.wdp"/><Relationship Id="rId28" Type="http://schemas.openxmlformats.org/officeDocument/2006/relationships/image" Target="../media/image25.png"/><Relationship Id="rId10" Type="http://schemas.microsoft.com/office/2007/relationships/hdphoto" Target="../media/hdphoto13.wdp"/><Relationship Id="rId19" Type="http://schemas.microsoft.com/office/2007/relationships/hdphoto" Target="../media/hdphoto4.wdp"/><Relationship Id="rId4" Type="http://schemas.openxmlformats.org/officeDocument/2006/relationships/image" Target="../media/image27.svg"/><Relationship Id="rId9" Type="http://schemas.openxmlformats.org/officeDocument/2006/relationships/image" Target="../media/image13.png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5.png"/><Relationship Id="rId18" Type="http://schemas.microsoft.com/office/2007/relationships/hdphoto" Target="../media/hdphoto4.wdp"/><Relationship Id="rId26" Type="http://schemas.openxmlformats.org/officeDocument/2006/relationships/image" Target="../media/image24.png"/><Relationship Id="rId3" Type="http://schemas.openxmlformats.org/officeDocument/2006/relationships/image" Target="../media/image26.png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slide" Target="slide28.xml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microsoft.com/office/2007/relationships/hdphoto" Target="../media/hdphoto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microsoft.com/office/2007/relationships/hdphoto" Target="../media/hdphoto13.wdp"/><Relationship Id="rId19" Type="http://schemas.openxmlformats.org/officeDocument/2006/relationships/image" Target="../media/image19.png"/><Relationship Id="rId4" Type="http://schemas.openxmlformats.org/officeDocument/2006/relationships/image" Target="../media/image27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microsoft.com/office/2007/relationships/hdphoto" Target="../media/hdphoto16.wdp"/><Relationship Id="rId27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5.png"/><Relationship Id="rId18" Type="http://schemas.microsoft.com/office/2007/relationships/hdphoto" Target="../media/hdphoto4.wdp"/><Relationship Id="rId26" Type="http://schemas.openxmlformats.org/officeDocument/2006/relationships/image" Target="../media/image24.png"/><Relationship Id="rId3" Type="http://schemas.openxmlformats.org/officeDocument/2006/relationships/image" Target="../media/image26.png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slide" Target="slide29.xml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microsoft.com/office/2007/relationships/hdphoto" Target="../media/hdphoto3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microsoft.com/office/2007/relationships/hdphoto" Target="../media/hdphoto13.wdp"/><Relationship Id="rId19" Type="http://schemas.openxmlformats.org/officeDocument/2006/relationships/image" Target="../media/image19.png"/><Relationship Id="rId4" Type="http://schemas.openxmlformats.org/officeDocument/2006/relationships/image" Target="../media/image27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microsoft.com/office/2007/relationships/hdphoto" Target="../media/hdphoto16.wdp"/><Relationship Id="rId27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microsoft.com/office/2007/relationships/hdphoto" Target="../media/hdphoto11.wdp"/><Relationship Id="rId26" Type="http://schemas.microsoft.com/office/2007/relationships/hdphoto" Target="../media/hdphoto7.wdp"/><Relationship Id="rId3" Type="http://schemas.openxmlformats.org/officeDocument/2006/relationships/image" Target="../media/image26.png"/><Relationship Id="rId21" Type="http://schemas.openxmlformats.org/officeDocument/2006/relationships/image" Target="../media/image11.png"/><Relationship Id="rId7" Type="http://schemas.openxmlformats.org/officeDocument/2006/relationships/slide" Target="slide30.xml"/><Relationship Id="rId12" Type="http://schemas.microsoft.com/office/2007/relationships/hdphoto" Target="../media/hdphoto3.wdp"/><Relationship Id="rId17" Type="http://schemas.openxmlformats.org/officeDocument/2006/relationships/image" Target="../media/image20.png"/><Relationship Id="rId25" Type="http://schemas.openxmlformats.org/officeDocument/2006/relationships/image" Target="../media/image12.png"/><Relationship Id="rId2" Type="http://schemas.openxmlformats.org/officeDocument/2006/relationships/image" Target="../media/image5.png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28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27.svg"/><Relationship Id="rId9" Type="http://schemas.openxmlformats.org/officeDocument/2006/relationships/image" Target="../media/image15.png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slide" Target="slide31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26.png"/><Relationship Id="rId21" Type="http://schemas.microsoft.com/office/2007/relationships/hdphoto" Target="../media/hdphoto8.wdp"/><Relationship Id="rId7" Type="http://schemas.openxmlformats.org/officeDocument/2006/relationships/image" Target="../media/image12.png"/><Relationship Id="rId12" Type="http://schemas.openxmlformats.org/officeDocument/2006/relationships/slide" Target="slide26.xml"/><Relationship Id="rId17" Type="http://schemas.microsoft.com/office/2007/relationships/hdphoto" Target="../media/hdphoto3.wdp"/><Relationship Id="rId25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23" Type="http://schemas.microsoft.com/office/2007/relationships/hdphoto" Target="../media/hdphoto14.wdp"/><Relationship Id="rId28" Type="http://schemas.openxmlformats.org/officeDocument/2006/relationships/image" Target="../media/image25.png"/><Relationship Id="rId10" Type="http://schemas.microsoft.com/office/2007/relationships/hdphoto" Target="../media/hdphoto13.wdp"/><Relationship Id="rId19" Type="http://schemas.microsoft.com/office/2007/relationships/hdphoto" Target="../media/hdphoto4.wdp"/><Relationship Id="rId4" Type="http://schemas.openxmlformats.org/officeDocument/2006/relationships/image" Target="../media/image27.svg"/><Relationship Id="rId9" Type="http://schemas.openxmlformats.org/officeDocument/2006/relationships/image" Target="../media/image13.png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5.png"/><Relationship Id="rId18" Type="http://schemas.microsoft.com/office/2007/relationships/hdphoto" Target="../media/hdphoto4.wdp"/><Relationship Id="rId26" Type="http://schemas.openxmlformats.org/officeDocument/2006/relationships/image" Target="../media/image24.png"/><Relationship Id="rId3" Type="http://schemas.openxmlformats.org/officeDocument/2006/relationships/image" Target="../media/image26.png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slide" Target="slide28.xml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microsoft.com/office/2007/relationships/hdphoto" Target="../media/hdphoto3.wdp"/><Relationship Id="rId20" Type="http://schemas.microsoft.com/office/2007/relationships/hdphoto" Target="../media/hdphoto15.wdp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microsoft.com/office/2007/relationships/hdphoto" Target="../media/hdphoto7.wdp"/><Relationship Id="rId10" Type="http://schemas.microsoft.com/office/2007/relationships/hdphoto" Target="../media/hdphoto13.wdp"/><Relationship Id="rId19" Type="http://schemas.openxmlformats.org/officeDocument/2006/relationships/image" Target="../media/image19.png"/><Relationship Id="rId4" Type="http://schemas.openxmlformats.org/officeDocument/2006/relationships/image" Target="../media/image27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microsoft.com/office/2007/relationships/hdphoto" Target="../media/hdphoto16.wdp"/><Relationship Id="rId27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5.png"/><Relationship Id="rId18" Type="http://schemas.microsoft.com/office/2007/relationships/hdphoto" Target="../media/hdphoto4.wdp"/><Relationship Id="rId26" Type="http://schemas.openxmlformats.org/officeDocument/2006/relationships/image" Target="../media/image24.png"/><Relationship Id="rId3" Type="http://schemas.openxmlformats.org/officeDocument/2006/relationships/image" Target="../media/image26.png"/><Relationship Id="rId21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slide" Target="slide29.xml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microsoft.com/office/2007/relationships/hdphoto" Target="../media/hdphoto3.wdp"/><Relationship Id="rId20" Type="http://schemas.microsoft.com/office/2007/relationships/hdphoto" Target="../media/hdphoto8.wdp"/><Relationship Id="rId2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microsoft.com/office/2007/relationships/hdphoto" Target="../media/hdphoto7.wdp"/><Relationship Id="rId10" Type="http://schemas.microsoft.com/office/2007/relationships/hdphoto" Target="../media/hdphoto13.wdp"/><Relationship Id="rId19" Type="http://schemas.openxmlformats.org/officeDocument/2006/relationships/image" Target="../media/image19.png"/><Relationship Id="rId4" Type="http://schemas.openxmlformats.org/officeDocument/2006/relationships/image" Target="../media/image27.sv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microsoft.com/office/2007/relationships/hdphoto" Target="../media/hdphoto16.wdp"/><Relationship Id="rId27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microsoft.com/office/2007/relationships/hdphoto" Target="../media/hdphoto4.wdp"/><Relationship Id="rId26" Type="http://schemas.openxmlformats.org/officeDocument/2006/relationships/image" Target="../media/image24.png"/><Relationship Id="rId3" Type="http://schemas.openxmlformats.org/officeDocument/2006/relationships/image" Target="../media/image26.png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3.png"/><Relationship Id="rId2" Type="http://schemas.openxmlformats.org/officeDocument/2006/relationships/image" Target="../media/image5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24" Type="http://schemas.openxmlformats.org/officeDocument/2006/relationships/image" Target="../media/image22.png"/><Relationship Id="rId5" Type="http://schemas.openxmlformats.org/officeDocument/2006/relationships/slide" Target="slide28.xml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slide" Target="slide26.xml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27.svg"/><Relationship Id="rId9" Type="http://schemas.microsoft.com/office/2007/relationships/hdphoto" Target="../media/hdphoto1.wdp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openxmlformats.org/officeDocument/2006/relationships/image" Target="../media/image5.png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6" Type="http://schemas.microsoft.com/office/2007/relationships/hdphoto" Target="../media/hdphoto17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03156709-7B3F-6377-2DF3-C4D5F5C863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241122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pic>
        <p:nvPicPr>
          <p:cNvPr id="7" name="图形 6">
            <a:extLst>
              <a:ext uri="{FF2B5EF4-FFF2-40B4-BE49-F238E27FC236}">
                <a16:creationId xmlns:a16="http://schemas.microsoft.com/office/drawing/2014/main" id="{7C4A313E-FB90-F994-85E2-CBF3FC056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77211" y="2836354"/>
            <a:ext cx="1196911" cy="1185287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01089F38-B6BF-CBDB-FAE5-BE5217410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1113" y="3263896"/>
            <a:ext cx="1168400" cy="330200"/>
          </a:xfrm>
          <a:prstGeom prst="rect">
            <a:avLst/>
          </a:prstGeom>
        </p:spPr>
      </p:pic>
      <p:sp>
        <p:nvSpPr>
          <p:cNvPr id="13" name="右箭头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BC82934-4653-45CA-7003-9EFCF5C06493}"/>
              </a:ext>
            </a:extLst>
          </p:cNvPr>
          <p:cNvSpPr/>
          <p:nvPr/>
        </p:nvSpPr>
        <p:spPr>
          <a:xfrm>
            <a:off x="5898971" y="3076200"/>
            <a:ext cx="1467293" cy="705592"/>
          </a:xfrm>
          <a:prstGeom prst="rightArrow">
            <a:avLst/>
          </a:prstGeom>
          <a:gradFill>
            <a:gsLst>
              <a:gs pos="92000">
                <a:srgbClr val="4078D7"/>
              </a:gs>
              <a:gs pos="0">
                <a:srgbClr val="01CDE4">
                  <a:alpha val="34483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6184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pic>
        <p:nvPicPr>
          <p:cNvPr id="7" name="图形 6">
            <a:extLst>
              <a:ext uri="{FF2B5EF4-FFF2-40B4-BE49-F238E27FC236}">
                <a16:creationId xmlns:a16="http://schemas.microsoft.com/office/drawing/2014/main" id="{7C4A313E-FB90-F994-85E2-CBF3FC056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1113" y="2604928"/>
            <a:ext cx="602750" cy="596896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01089F38-B6BF-CBDB-FAE5-BE5217410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1113" y="3263896"/>
            <a:ext cx="1168400" cy="330200"/>
          </a:xfrm>
          <a:prstGeom prst="rect">
            <a:avLst/>
          </a:prstGeom>
        </p:spPr>
      </p:pic>
      <p:sp>
        <p:nvSpPr>
          <p:cNvPr id="13" name="右箭头 12">
            <a:extLst>
              <a:ext uri="{FF2B5EF4-FFF2-40B4-BE49-F238E27FC236}">
                <a16:creationId xmlns:a16="http://schemas.microsoft.com/office/drawing/2014/main" id="{BBC82934-4653-45CA-7003-9EFCF5C06493}"/>
              </a:ext>
            </a:extLst>
          </p:cNvPr>
          <p:cNvSpPr/>
          <p:nvPr/>
        </p:nvSpPr>
        <p:spPr>
          <a:xfrm>
            <a:off x="5898971" y="3076200"/>
            <a:ext cx="1467293" cy="705592"/>
          </a:xfrm>
          <a:prstGeom prst="rightArrow">
            <a:avLst/>
          </a:prstGeom>
          <a:gradFill>
            <a:gsLst>
              <a:gs pos="92000">
                <a:srgbClr val="4078D7"/>
              </a:gs>
              <a:gs pos="0">
                <a:srgbClr val="01CDE4">
                  <a:alpha val="34483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4622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sp>
        <p:nvSpPr>
          <p:cNvPr id="8" name="圆角矩形 7">
            <a:extLst>
              <a:ext uri="{FF2B5EF4-FFF2-40B4-BE49-F238E27FC236}">
                <a16:creationId xmlns:a16="http://schemas.microsoft.com/office/drawing/2014/main" id="{7D2B040F-8590-7A4F-FE69-6989814937AF}"/>
              </a:ext>
            </a:extLst>
          </p:cNvPr>
          <p:cNvSpPr/>
          <p:nvPr/>
        </p:nvSpPr>
        <p:spPr>
          <a:xfrm>
            <a:off x="144807" y="5848992"/>
            <a:ext cx="11882094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5C3CFC3-4AD0-6A44-DAB2-49A5D04F0994}"/>
              </a:ext>
            </a:extLst>
          </p:cNvPr>
          <p:cNvSpPr/>
          <p:nvPr/>
        </p:nvSpPr>
        <p:spPr>
          <a:xfrm>
            <a:off x="179937" y="5883250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C64B1C-63EE-1A3F-9B2B-A04F732D1445}"/>
              </a:ext>
            </a:extLst>
          </p:cNvPr>
          <p:cNvSpPr/>
          <p:nvPr/>
        </p:nvSpPr>
        <p:spPr>
          <a:xfrm>
            <a:off x="243311" y="5884000"/>
            <a:ext cx="36000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3FDE49-F3E7-7955-2015-329504F1E7AE}"/>
              </a:ext>
            </a:extLst>
          </p:cNvPr>
          <p:cNvSpPr/>
          <p:nvPr/>
        </p:nvSpPr>
        <p:spPr>
          <a:xfrm>
            <a:off x="221927" y="5883249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16CE74-182B-9870-BDCB-B6C35BEDB976}"/>
              </a:ext>
            </a:extLst>
          </p:cNvPr>
          <p:cNvSpPr txBox="1"/>
          <p:nvPr/>
        </p:nvSpPr>
        <p:spPr>
          <a:xfrm>
            <a:off x="70649" y="6163160"/>
            <a:ext cx="25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D9142F-1DB3-4ADE-308E-A66A86DC2B90}"/>
              </a:ext>
            </a:extLst>
          </p:cNvPr>
          <p:cNvSpPr txBox="1"/>
          <p:nvPr/>
        </p:nvSpPr>
        <p:spPr>
          <a:xfrm>
            <a:off x="2111292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正在入侵你的钱包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E454F4-D3F9-5C16-E3EE-FD5027A25D7C}"/>
              </a:ext>
            </a:extLst>
          </p:cNvPr>
          <p:cNvSpPr txBox="1"/>
          <p:nvPr/>
        </p:nvSpPr>
        <p:spPr>
          <a:xfrm>
            <a:off x="4279566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正在购买激活密钥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120ED4-67EF-4FED-8736-9A53F102D15F}"/>
              </a:ext>
            </a:extLst>
          </p:cNvPr>
          <p:cNvSpPr txBox="1"/>
          <p:nvPr/>
        </p:nvSpPr>
        <p:spPr>
          <a:xfrm>
            <a:off x="6434087" y="6163160"/>
            <a:ext cx="1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正在激活系统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A3CE4-93FA-1166-1FEB-5A550EAAE12A}"/>
              </a:ext>
            </a:extLst>
          </p:cNvPr>
          <p:cNvSpPr txBox="1"/>
          <p:nvPr/>
        </p:nvSpPr>
        <p:spPr>
          <a:xfrm>
            <a:off x="8046348" y="6163160"/>
            <a:ext cx="34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正在安装微软式中文语言包</a:t>
            </a:r>
          </a:p>
        </p:txBody>
      </p:sp>
    </p:spTree>
    <p:extLst>
      <p:ext uri="{BB962C8B-B14F-4D97-AF65-F5344CB8AC3E}">
        <p14:creationId xmlns:p14="http://schemas.microsoft.com/office/powerpoint/2010/main" val="1870742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4000">
        <p159:morph option="byObject"/>
      </p:transition>
    </mc:Choice>
    <mc:Fallback xmlns="">
      <p:transition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sp>
        <p:nvSpPr>
          <p:cNvPr id="8" name="圆角矩形 7">
            <a:extLst>
              <a:ext uri="{FF2B5EF4-FFF2-40B4-BE49-F238E27FC236}">
                <a16:creationId xmlns:a16="http://schemas.microsoft.com/office/drawing/2014/main" id="{7D2B040F-8590-7A4F-FE69-6989814937AF}"/>
              </a:ext>
            </a:extLst>
          </p:cNvPr>
          <p:cNvSpPr/>
          <p:nvPr/>
        </p:nvSpPr>
        <p:spPr>
          <a:xfrm>
            <a:off x="144807" y="5848992"/>
            <a:ext cx="11882094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5C3CFC3-4AD0-6A44-DAB2-49A5D04F0994}"/>
              </a:ext>
            </a:extLst>
          </p:cNvPr>
          <p:cNvSpPr/>
          <p:nvPr/>
        </p:nvSpPr>
        <p:spPr>
          <a:xfrm>
            <a:off x="179937" y="5883250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C64B1C-63EE-1A3F-9B2B-A04F732D1445}"/>
              </a:ext>
            </a:extLst>
          </p:cNvPr>
          <p:cNvSpPr/>
          <p:nvPr/>
        </p:nvSpPr>
        <p:spPr>
          <a:xfrm>
            <a:off x="243310" y="5883623"/>
            <a:ext cx="2132459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3FDE49-F3E7-7955-2015-329504F1E7AE}"/>
              </a:ext>
            </a:extLst>
          </p:cNvPr>
          <p:cNvSpPr/>
          <p:nvPr/>
        </p:nvSpPr>
        <p:spPr>
          <a:xfrm>
            <a:off x="2311428" y="5883249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16CE74-182B-9870-BDCB-B6C35BEDB976}"/>
              </a:ext>
            </a:extLst>
          </p:cNvPr>
          <p:cNvSpPr txBox="1"/>
          <p:nvPr/>
        </p:nvSpPr>
        <p:spPr>
          <a:xfrm>
            <a:off x="70649" y="6163160"/>
            <a:ext cx="25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D9142F-1DB3-4ADE-308E-A66A86DC2B90}"/>
              </a:ext>
            </a:extLst>
          </p:cNvPr>
          <p:cNvSpPr txBox="1"/>
          <p:nvPr/>
        </p:nvSpPr>
        <p:spPr>
          <a:xfrm>
            <a:off x="2111292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正在入侵你的钱包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E454F4-D3F9-5C16-E3EE-FD5027A25D7C}"/>
              </a:ext>
            </a:extLst>
          </p:cNvPr>
          <p:cNvSpPr txBox="1"/>
          <p:nvPr/>
        </p:nvSpPr>
        <p:spPr>
          <a:xfrm>
            <a:off x="4279566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正在购买激活密钥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120ED4-67EF-4FED-8736-9A53F102D15F}"/>
              </a:ext>
            </a:extLst>
          </p:cNvPr>
          <p:cNvSpPr txBox="1"/>
          <p:nvPr/>
        </p:nvSpPr>
        <p:spPr>
          <a:xfrm>
            <a:off x="6434087" y="6163160"/>
            <a:ext cx="1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正在激活系统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A3CE4-93FA-1166-1FEB-5A550EAAE12A}"/>
              </a:ext>
            </a:extLst>
          </p:cNvPr>
          <p:cNvSpPr txBox="1"/>
          <p:nvPr/>
        </p:nvSpPr>
        <p:spPr>
          <a:xfrm>
            <a:off x="8046348" y="6163160"/>
            <a:ext cx="34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正在安装微软式中文语言包</a:t>
            </a:r>
          </a:p>
        </p:txBody>
      </p:sp>
    </p:spTree>
    <p:extLst>
      <p:ext uri="{BB962C8B-B14F-4D97-AF65-F5344CB8AC3E}">
        <p14:creationId xmlns:p14="http://schemas.microsoft.com/office/powerpoint/2010/main" val="30377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4000">
        <p159:morph option="byObject"/>
      </p:transition>
    </mc:Choice>
    <mc:Fallback xmlns="">
      <p:transition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sp>
        <p:nvSpPr>
          <p:cNvPr id="8" name="圆角矩形 7">
            <a:extLst>
              <a:ext uri="{FF2B5EF4-FFF2-40B4-BE49-F238E27FC236}">
                <a16:creationId xmlns:a16="http://schemas.microsoft.com/office/drawing/2014/main" id="{7D2B040F-8590-7A4F-FE69-6989814937AF}"/>
              </a:ext>
            </a:extLst>
          </p:cNvPr>
          <p:cNvSpPr/>
          <p:nvPr/>
        </p:nvSpPr>
        <p:spPr>
          <a:xfrm>
            <a:off x="144807" y="5848992"/>
            <a:ext cx="11882094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5C3CFC3-4AD0-6A44-DAB2-49A5D04F0994}"/>
              </a:ext>
            </a:extLst>
          </p:cNvPr>
          <p:cNvSpPr/>
          <p:nvPr/>
        </p:nvSpPr>
        <p:spPr>
          <a:xfrm>
            <a:off x="179937" y="5883250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C64B1C-63EE-1A3F-9B2B-A04F732D1445}"/>
              </a:ext>
            </a:extLst>
          </p:cNvPr>
          <p:cNvSpPr/>
          <p:nvPr/>
        </p:nvSpPr>
        <p:spPr>
          <a:xfrm>
            <a:off x="243310" y="5883623"/>
            <a:ext cx="4292548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3FDE49-F3E7-7955-2015-329504F1E7AE}"/>
              </a:ext>
            </a:extLst>
          </p:cNvPr>
          <p:cNvSpPr/>
          <p:nvPr/>
        </p:nvSpPr>
        <p:spPr>
          <a:xfrm>
            <a:off x="4472737" y="5882873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16CE74-182B-9870-BDCB-B6C35BEDB976}"/>
              </a:ext>
            </a:extLst>
          </p:cNvPr>
          <p:cNvSpPr txBox="1"/>
          <p:nvPr/>
        </p:nvSpPr>
        <p:spPr>
          <a:xfrm>
            <a:off x="70649" y="6163160"/>
            <a:ext cx="25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D9142F-1DB3-4ADE-308E-A66A86DC2B90}"/>
              </a:ext>
            </a:extLst>
          </p:cNvPr>
          <p:cNvSpPr txBox="1"/>
          <p:nvPr/>
        </p:nvSpPr>
        <p:spPr>
          <a:xfrm>
            <a:off x="2111292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正在入侵你的钱包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E454F4-D3F9-5C16-E3EE-FD5027A25D7C}"/>
              </a:ext>
            </a:extLst>
          </p:cNvPr>
          <p:cNvSpPr txBox="1"/>
          <p:nvPr/>
        </p:nvSpPr>
        <p:spPr>
          <a:xfrm>
            <a:off x="4279566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正在购买激活密钥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120ED4-67EF-4FED-8736-9A53F102D15F}"/>
              </a:ext>
            </a:extLst>
          </p:cNvPr>
          <p:cNvSpPr txBox="1"/>
          <p:nvPr/>
        </p:nvSpPr>
        <p:spPr>
          <a:xfrm>
            <a:off x="6434087" y="6163160"/>
            <a:ext cx="1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正在激活系统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A3CE4-93FA-1166-1FEB-5A550EAAE12A}"/>
              </a:ext>
            </a:extLst>
          </p:cNvPr>
          <p:cNvSpPr txBox="1"/>
          <p:nvPr/>
        </p:nvSpPr>
        <p:spPr>
          <a:xfrm>
            <a:off x="8046348" y="6163160"/>
            <a:ext cx="34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正在安装微软式中文语言包</a:t>
            </a:r>
          </a:p>
        </p:txBody>
      </p:sp>
    </p:spTree>
    <p:extLst>
      <p:ext uri="{BB962C8B-B14F-4D97-AF65-F5344CB8AC3E}">
        <p14:creationId xmlns:p14="http://schemas.microsoft.com/office/powerpoint/2010/main" val="2227400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4000">
        <p159:morph option="byObject"/>
      </p:transition>
    </mc:Choice>
    <mc:Fallback xmlns="">
      <p:transition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sp>
        <p:nvSpPr>
          <p:cNvPr id="8" name="圆角矩形 7">
            <a:extLst>
              <a:ext uri="{FF2B5EF4-FFF2-40B4-BE49-F238E27FC236}">
                <a16:creationId xmlns:a16="http://schemas.microsoft.com/office/drawing/2014/main" id="{7D2B040F-8590-7A4F-FE69-6989814937AF}"/>
              </a:ext>
            </a:extLst>
          </p:cNvPr>
          <p:cNvSpPr/>
          <p:nvPr/>
        </p:nvSpPr>
        <p:spPr>
          <a:xfrm>
            <a:off x="144807" y="5848992"/>
            <a:ext cx="11882094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5C3CFC3-4AD0-6A44-DAB2-49A5D04F0994}"/>
              </a:ext>
            </a:extLst>
          </p:cNvPr>
          <p:cNvSpPr/>
          <p:nvPr/>
        </p:nvSpPr>
        <p:spPr>
          <a:xfrm>
            <a:off x="179937" y="5883250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C64B1C-63EE-1A3F-9B2B-A04F732D1445}"/>
              </a:ext>
            </a:extLst>
          </p:cNvPr>
          <p:cNvSpPr/>
          <p:nvPr/>
        </p:nvSpPr>
        <p:spPr>
          <a:xfrm>
            <a:off x="243310" y="5883623"/>
            <a:ext cx="6397280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3FDE49-F3E7-7955-2015-329504F1E7AE}"/>
              </a:ext>
            </a:extLst>
          </p:cNvPr>
          <p:cNvSpPr/>
          <p:nvPr/>
        </p:nvSpPr>
        <p:spPr>
          <a:xfrm>
            <a:off x="6586088" y="5882873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16CE74-182B-9870-BDCB-B6C35BEDB976}"/>
              </a:ext>
            </a:extLst>
          </p:cNvPr>
          <p:cNvSpPr txBox="1"/>
          <p:nvPr/>
        </p:nvSpPr>
        <p:spPr>
          <a:xfrm>
            <a:off x="70649" y="6163160"/>
            <a:ext cx="25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D9142F-1DB3-4ADE-308E-A66A86DC2B90}"/>
              </a:ext>
            </a:extLst>
          </p:cNvPr>
          <p:cNvSpPr txBox="1"/>
          <p:nvPr/>
        </p:nvSpPr>
        <p:spPr>
          <a:xfrm>
            <a:off x="2111292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正在入侵你的钱包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E454F4-D3F9-5C16-E3EE-FD5027A25D7C}"/>
              </a:ext>
            </a:extLst>
          </p:cNvPr>
          <p:cNvSpPr txBox="1"/>
          <p:nvPr/>
        </p:nvSpPr>
        <p:spPr>
          <a:xfrm>
            <a:off x="4279566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正在购买激活密钥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120ED4-67EF-4FED-8736-9A53F102D15F}"/>
              </a:ext>
            </a:extLst>
          </p:cNvPr>
          <p:cNvSpPr txBox="1"/>
          <p:nvPr/>
        </p:nvSpPr>
        <p:spPr>
          <a:xfrm>
            <a:off x="6434087" y="6163160"/>
            <a:ext cx="1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正在激活系统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A3CE4-93FA-1166-1FEB-5A550EAAE12A}"/>
              </a:ext>
            </a:extLst>
          </p:cNvPr>
          <p:cNvSpPr txBox="1"/>
          <p:nvPr/>
        </p:nvSpPr>
        <p:spPr>
          <a:xfrm>
            <a:off x="8046348" y="6163160"/>
            <a:ext cx="34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正在安装微软式中文语言包</a:t>
            </a:r>
          </a:p>
        </p:txBody>
      </p:sp>
    </p:spTree>
    <p:extLst>
      <p:ext uri="{BB962C8B-B14F-4D97-AF65-F5344CB8AC3E}">
        <p14:creationId xmlns:p14="http://schemas.microsoft.com/office/powerpoint/2010/main" val="2004287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4000">
        <p159:morph option="byObject"/>
      </p:transition>
    </mc:Choice>
    <mc:Fallback xmlns="">
      <p:transition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sp>
        <p:nvSpPr>
          <p:cNvPr id="8" name="圆角矩形 7">
            <a:extLst>
              <a:ext uri="{FF2B5EF4-FFF2-40B4-BE49-F238E27FC236}">
                <a16:creationId xmlns:a16="http://schemas.microsoft.com/office/drawing/2014/main" id="{7D2B040F-8590-7A4F-FE69-6989814937AF}"/>
              </a:ext>
            </a:extLst>
          </p:cNvPr>
          <p:cNvSpPr/>
          <p:nvPr/>
        </p:nvSpPr>
        <p:spPr>
          <a:xfrm>
            <a:off x="144807" y="5848992"/>
            <a:ext cx="11882094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5C3CFC3-4AD0-6A44-DAB2-49A5D04F0994}"/>
              </a:ext>
            </a:extLst>
          </p:cNvPr>
          <p:cNvSpPr/>
          <p:nvPr/>
        </p:nvSpPr>
        <p:spPr>
          <a:xfrm>
            <a:off x="179937" y="5883250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C64B1C-63EE-1A3F-9B2B-A04F732D1445}"/>
              </a:ext>
            </a:extLst>
          </p:cNvPr>
          <p:cNvSpPr/>
          <p:nvPr/>
        </p:nvSpPr>
        <p:spPr>
          <a:xfrm>
            <a:off x="243309" y="5883623"/>
            <a:ext cx="8018065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3FDE49-F3E7-7955-2015-329504F1E7AE}"/>
              </a:ext>
            </a:extLst>
          </p:cNvPr>
          <p:cNvSpPr/>
          <p:nvPr/>
        </p:nvSpPr>
        <p:spPr>
          <a:xfrm>
            <a:off x="8195997" y="5883250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16CE74-182B-9870-BDCB-B6C35BEDB976}"/>
              </a:ext>
            </a:extLst>
          </p:cNvPr>
          <p:cNvSpPr txBox="1"/>
          <p:nvPr/>
        </p:nvSpPr>
        <p:spPr>
          <a:xfrm>
            <a:off x="70649" y="6163160"/>
            <a:ext cx="25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D9142F-1DB3-4ADE-308E-A66A86DC2B90}"/>
              </a:ext>
            </a:extLst>
          </p:cNvPr>
          <p:cNvSpPr txBox="1"/>
          <p:nvPr/>
        </p:nvSpPr>
        <p:spPr>
          <a:xfrm>
            <a:off x="2111292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正在入侵你的钱包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E454F4-D3F9-5C16-E3EE-FD5027A25D7C}"/>
              </a:ext>
            </a:extLst>
          </p:cNvPr>
          <p:cNvSpPr txBox="1"/>
          <p:nvPr/>
        </p:nvSpPr>
        <p:spPr>
          <a:xfrm>
            <a:off x="4279566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正在购买激活密钥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120ED4-67EF-4FED-8736-9A53F102D15F}"/>
              </a:ext>
            </a:extLst>
          </p:cNvPr>
          <p:cNvSpPr txBox="1"/>
          <p:nvPr/>
        </p:nvSpPr>
        <p:spPr>
          <a:xfrm>
            <a:off x="6434087" y="6163160"/>
            <a:ext cx="1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正在激活系统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A3CE4-93FA-1166-1FEB-5A550EAAE12A}"/>
              </a:ext>
            </a:extLst>
          </p:cNvPr>
          <p:cNvSpPr txBox="1"/>
          <p:nvPr/>
        </p:nvSpPr>
        <p:spPr>
          <a:xfrm>
            <a:off x="8046348" y="6163160"/>
            <a:ext cx="34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正在安装微软式中文语言包</a:t>
            </a:r>
          </a:p>
        </p:txBody>
      </p:sp>
    </p:spTree>
    <p:extLst>
      <p:ext uri="{BB962C8B-B14F-4D97-AF65-F5344CB8AC3E}">
        <p14:creationId xmlns:p14="http://schemas.microsoft.com/office/powerpoint/2010/main" val="1695861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4000">
        <p159:morph option="byObject"/>
      </p:transition>
    </mc:Choice>
    <mc:Fallback xmlns="">
      <p:transition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sp>
        <p:nvSpPr>
          <p:cNvPr id="8" name="圆角矩形 7">
            <a:extLst>
              <a:ext uri="{FF2B5EF4-FFF2-40B4-BE49-F238E27FC236}">
                <a16:creationId xmlns:a16="http://schemas.microsoft.com/office/drawing/2014/main" id="{7D2B040F-8590-7A4F-FE69-6989814937AF}"/>
              </a:ext>
            </a:extLst>
          </p:cNvPr>
          <p:cNvSpPr/>
          <p:nvPr/>
        </p:nvSpPr>
        <p:spPr>
          <a:xfrm>
            <a:off x="144807" y="5848992"/>
            <a:ext cx="11882094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75C3CFC3-4AD0-6A44-DAB2-49A5D04F0994}"/>
              </a:ext>
            </a:extLst>
          </p:cNvPr>
          <p:cNvSpPr/>
          <p:nvPr/>
        </p:nvSpPr>
        <p:spPr>
          <a:xfrm>
            <a:off x="179937" y="5883250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8C64B1C-63EE-1A3F-9B2B-A04F732D1445}"/>
              </a:ext>
            </a:extLst>
          </p:cNvPr>
          <p:cNvSpPr/>
          <p:nvPr/>
        </p:nvSpPr>
        <p:spPr>
          <a:xfrm>
            <a:off x="243309" y="5883623"/>
            <a:ext cx="11698755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7C3FDE49-F3E7-7955-2015-329504F1E7AE}"/>
              </a:ext>
            </a:extLst>
          </p:cNvPr>
          <p:cNvSpPr/>
          <p:nvPr/>
        </p:nvSpPr>
        <p:spPr>
          <a:xfrm>
            <a:off x="11872103" y="5882873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016CE74-182B-9870-BDCB-B6C35BEDB976}"/>
              </a:ext>
            </a:extLst>
          </p:cNvPr>
          <p:cNvSpPr txBox="1"/>
          <p:nvPr/>
        </p:nvSpPr>
        <p:spPr>
          <a:xfrm>
            <a:off x="70649" y="6163160"/>
            <a:ext cx="25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正在安装系统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8D9142F-1DB3-4ADE-308E-A66A86DC2B90}"/>
              </a:ext>
            </a:extLst>
          </p:cNvPr>
          <p:cNvSpPr txBox="1"/>
          <p:nvPr/>
        </p:nvSpPr>
        <p:spPr>
          <a:xfrm>
            <a:off x="2111292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正在入侵你的钱包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E454F4-D3F9-5C16-E3EE-FD5027A25D7C}"/>
              </a:ext>
            </a:extLst>
          </p:cNvPr>
          <p:cNvSpPr txBox="1"/>
          <p:nvPr/>
        </p:nvSpPr>
        <p:spPr>
          <a:xfrm>
            <a:off x="4279566" y="6163160"/>
            <a:ext cx="216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正在购买激活密钥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D120ED4-67EF-4FED-8736-9A53F102D15F}"/>
              </a:ext>
            </a:extLst>
          </p:cNvPr>
          <p:cNvSpPr txBox="1"/>
          <p:nvPr/>
        </p:nvSpPr>
        <p:spPr>
          <a:xfrm>
            <a:off x="6434087" y="6163160"/>
            <a:ext cx="171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正在激活系统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A3CE4-93FA-1166-1FEB-5A550EAAE12A}"/>
              </a:ext>
            </a:extLst>
          </p:cNvPr>
          <p:cNvSpPr txBox="1"/>
          <p:nvPr/>
        </p:nvSpPr>
        <p:spPr>
          <a:xfrm>
            <a:off x="8046348" y="6163160"/>
            <a:ext cx="349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正在安装微软式中文语言包</a:t>
            </a:r>
          </a:p>
        </p:txBody>
      </p:sp>
    </p:spTree>
    <p:extLst>
      <p:ext uri="{BB962C8B-B14F-4D97-AF65-F5344CB8AC3E}">
        <p14:creationId xmlns:p14="http://schemas.microsoft.com/office/powerpoint/2010/main" val="3815578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70649" y="62069"/>
            <a:ext cx="12050701" cy="673385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" name="乘 1"/>
          <p:cNvSpPr/>
          <p:nvPr/>
        </p:nvSpPr>
        <p:spPr>
          <a:xfrm>
            <a:off x="11816210" y="113060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A006464-3669-569A-143A-7D76395767DF}"/>
              </a:ext>
            </a:extLst>
          </p:cNvPr>
          <p:cNvGrpSpPr/>
          <p:nvPr/>
        </p:nvGrpSpPr>
        <p:grpSpPr>
          <a:xfrm>
            <a:off x="144806" y="136688"/>
            <a:ext cx="2481277" cy="307777"/>
            <a:chOff x="4059018" y="1763597"/>
            <a:chExt cx="7014162" cy="870034"/>
          </a:xfrm>
        </p:grpSpPr>
        <p:sp>
          <p:nvSpPr>
            <p:cNvPr id="10" name="文本框 9"/>
            <p:cNvSpPr txBox="1"/>
            <p:nvPr/>
          </p:nvSpPr>
          <p:spPr>
            <a:xfrm>
              <a:off x="4909534" y="1763597"/>
              <a:ext cx="6163646" cy="870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 err="1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WindowOS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12</a:t>
              </a:r>
              <a:r>
                <a:rPr kumimoji="1" lang="zh-CN" altLang="en-US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PingFang SC Thin" panose="020B0400000000000000" pitchFamily="34" charset="-122"/>
                  <a:ea typeface="PingFang SC Thin" panose="020B0400000000000000" pitchFamily="34" charset="-122"/>
                </a:rPr>
                <a:t>Monterey</a:t>
              </a:r>
              <a:endParaRPr kumimoji="1" lang="zh-CN" altLang="en-US" sz="14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endParaRPr>
            </a:p>
          </p:txBody>
        </p:sp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38283B54-3C3E-4043-AF84-30E08FE9C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59018" y="1763597"/>
              <a:ext cx="850516" cy="842255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20DA3CE4-93FA-1166-1FEB-5A550EAAE12A}"/>
              </a:ext>
            </a:extLst>
          </p:cNvPr>
          <p:cNvSpPr txBox="1"/>
          <p:nvPr/>
        </p:nvSpPr>
        <p:spPr>
          <a:xfrm>
            <a:off x="4348352" y="3244332"/>
            <a:ext cx="349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400" dirty="0">
                <a:solidFill>
                  <a:schemeClr val="bg1"/>
                </a:solidFill>
                <a:latin typeface="PingFang SC Ultralight" panose="020B0100000000000000" pitchFamily="34" charset="-122"/>
                <a:ea typeface="PingFang SC Ultralight" panose="020B0100000000000000" pitchFamily="34" charset="-122"/>
              </a:rPr>
              <a:t>正在重启</a:t>
            </a:r>
          </a:p>
        </p:txBody>
      </p:sp>
    </p:spTree>
    <p:extLst>
      <p:ext uri="{BB962C8B-B14F-4D97-AF65-F5344CB8AC3E}">
        <p14:creationId xmlns:p14="http://schemas.microsoft.com/office/powerpoint/2010/main" val="2028152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1000">
        <p159:morph option="byObject"/>
      </p:transition>
    </mc:Choice>
    <mc:Fallback xmlns="">
      <p:transition advClick="0" advTm="1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C88F08C3-A932-7AEE-6473-8D8C4004F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241122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367047" y="4226445"/>
            <a:ext cx="3457903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409037" y="4262918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72411" y="4263668"/>
            <a:ext cx="36000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51027" y="4262917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8FE7E717-051C-B910-8DB7-3C23D5B34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137617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0">
        <p159:morph option="byObject"/>
      </p:transition>
    </mc:Choice>
    <mc:Fallback xmlns="">
      <p:transition spd="med" advClick="0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367047" y="4226445"/>
            <a:ext cx="3457903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409037" y="4262918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72411" y="4263668"/>
            <a:ext cx="36000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451027" y="4262917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57FECD13-27D0-C75E-0FE5-3E448EDC9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137617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0">
        <p159:morph option="byObject"/>
      </p:transition>
    </mc:Choice>
    <mc:Fallback xmlns="">
      <p:transition spd="med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09037" y="4262918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72410" y="4262918"/>
            <a:ext cx="3249189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656216" y="4262918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805662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1789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367047" y="4226445"/>
            <a:ext cx="3457903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0A671544-F740-04AE-EC8D-C6AC669ED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137617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05662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1789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367047" y="4226445"/>
            <a:ext cx="3457903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613050" y="4264467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676424" y="4265217"/>
            <a:ext cx="36000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655040" y="4264466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D7A9FEBA-1741-1852-C997-65E1E0CB9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137617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圆角矩形 1">
            <a:hlinkHover r:id="" action="ppaction://hlinkshowjump?jump=nextslide"/>
            <a:extLst>
              <a:ext uri="{FF2B5EF4-FFF2-40B4-BE49-F238E27FC236}">
                <a16:creationId xmlns:a16="http://schemas.microsoft.com/office/drawing/2014/main" id="{5C67A7C3-D6A3-57C3-D455-E0F7A51D3CBC}"/>
              </a:ext>
            </a:extLst>
          </p:cNvPr>
          <p:cNvSpPr/>
          <p:nvPr/>
        </p:nvSpPr>
        <p:spPr>
          <a:xfrm>
            <a:off x="5510176" y="3506258"/>
            <a:ext cx="1171645" cy="409533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登陆</a:t>
            </a: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BF246941-8ED7-AB9D-38C3-418E9E713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5487" y="4067523"/>
            <a:ext cx="381021" cy="377321"/>
          </a:xfrm>
          <a:prstGeom prst="rect">
            <a:avLst/>
          </a:prstGeom>
        </p:spPr>
      </p:pic>
      <p:sp>
        <p:nvSpPr>
          <p:cNvPr id="11" name="圆角矩形 10">
            <a:extLst>
              <a:ext uri="{FF2B5EF4-FFF2-40B4-BE49-F238E27FC236}">
                <a16:creationId xmlns:a16="http://schemas.microsoft.com/office/drawing/2014/main" id="{95D2AB44-F2A9-0A44-8E7D-ABEFBE845F4E}"/>
              </a:ext>
            </a:extLst>
          </p:cNvPr>
          <p:cNvSpPr/>
          <p:nvPr/>
        </p:nvSpPr>
        <p:spPr>
          <a:xfrm>
            <a:off x="5216522" y="1454150"/>
            <a:ext cx="1758950" cy="1758950"/>
          </a:xfrm>
          <a:prstGeom prst="roundRect">
            <a:avLst>
              <a:gd name="adj" fmla="val 5000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startup">
            <a:hlinkClick r:id="" action="ppaction://media"/>
            <a:extLst>
              <a:ext uri="{FF2B5EF4-FFF2-40B4-BE49-F238E27FC236}">
                <a16:creationId xmlns:a16="http://schemas.microsoft.com/office/drawing/2014/main" id="{0A3ED3DA-5C5A-5BF0-9D2B-51E5B8B44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5588" y="-134937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BF246941-8ED7-AB9D-38C3-418E9E713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5487" y="4067523"/>
            <a:ext cx="381021" cy="377321"/>
          </a:xfrm>
          <a:prstGeom prst="rect">
            <a:avLst/>
          </a:prstGeom>
        </p:spPr>
      </p:pic>
      <p:sp>
        <p:nvSpPr>
          <p:cNvPr id="11" name="圆角矩形 10">
            <a:extLst>
              <a:ext uri="{FF2B5EF4-FFF2-40B4-BE49-F238E27FC236}">
                <a16:creationId xmlns:a16="http://schemas.microsoft.com/office/drawing/2014/main" id="{95D2AB44-F2A9-0A44-8E7D-ABEFBE845F4E}"/>
              </a:ext>
            </a:extLst>
          </p:cNvPr>
          <p:cNvSpPr/>
          <p:nvPr/>
        </p:nvSpPr>
        <p:spPr>
          <a:xfrm>
            <a:off x="5216522" y="1454150"/>
            <a:ext cx="1758950" cy="1758950"/>
          </a:xfrm>
          <a:prstGeom prst="roundRect">
            <a:avLst>
              <a:gd name="adj" fmla="val 5000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19C69E5-EBC5-A441-0B6A-F778DC202BC9}"/>
              </a:ext>
            </a:extLst>
          </p:cNvPr>
          <p:cNvSpPr/>
          <p:nvPr/>
        </p:nvSpPr>
        <p:spPr>
          <a:xfrm>
            <a:off x="5393834" y="3492565"/>
            <a:ext cx="1404332" cy="490866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登陆</a:t>
            </a:r>
          </a:p>
        </p:txBody>
      </p:sp>
    </p:spTree>
    <p:extLst>
      <p:ext uri="{BB962C8B-B14F-4D97-AF65-F5344CB8AC3E}">
        <p14:creationId xmlns:p14="http://schemas.microsoft.com/office/powerpoint/2010/main" val="243963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1249" y="6925297"/>
            <a:ext cx="299580" cy="299580"/>
          </a:xfrm>
          <a:prstGeom prst="rect">
            <a:avLst/>
          </a:prstGeom>
        </p:spPr>
      </p:pic>
      <p:pic>
        <p:nvPicPr>
          <p:cNvPr id="4" name="start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919" y="-1001828"/>
            <a:ext cx="812800" cy="812800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F6335EF0-F3DF-B4C1-7A69-002C268662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37856" y="6381570"/>
            <a:ext cx="266786" cy="26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形状&#10;&#10;描述已自动生成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249" y="6925297"/>
            <a:ext cx="299580" cy="299580"/>
          </a:xfrm>
          <a:prstGeom prst="rect">
            <a:avLst/>
          </a:prstGeom>
        </p:spPr>
      </p:pic>
      <p:sp useBgFill="1">
        <p:nvSpPr>
          <p:cNvPr id="37" name="圆角矩形 36"/>
          <p:cNvSpPr/>
          <p:nvPr/>
        </p:nvSpPr>
        <p:spPr>
          <a:xfrm>
            <a:off x="1983058" y="7189088"/>
            <a:ext cx="8164556" cy="546587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3400477" y="7555965"/>
            <a:ext cx="6696858" cy="5040000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9" name="圆角矩形 38"/>
          <p:cNvSpPr/>
          <p:nvPr/>
        </p:nvSpPr>
        <p:spPr>
          <a:xfrm>
            <a:off x="2033336" y="7238257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0" name="乘 39"/>
          <p:cNvSpPr/>
          <p:nvPr/>
        </p:nvSpPr>
        <p:spPr>
          <a:xfrm>
            <a:off x="9871019" y="7285581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9580031" y="7314064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减 41"/>
          <p:cNvSpPr/>
          <p:nvPr/>
        </p:nvSpPr>
        <p:spPr>
          <a:xfrm>
            <a:off x="9222505" y="7349665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3" name="图片 42" descr="形状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397" y="7278180"/>
            <a:ext cx="202124" cy="202124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3400477" y="7302291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圆角矩形 44"/>
          <p:cNvSpPr/>
          <p:nvPr/>
        </p:nvSpPr>
        <p:spPr>
          <a:xfrm>
            <a:off x="3658990" y="7300248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6" name="圆角矩形 45"/>
          <p:cNvSpPr/>
          <p:nvPr/>
        </p:nvSpPr>
        <p:spPr>
          <a:xfrm>
            <a:off x="2035232" y="7555965"/>
            <a:ext cx="1314966" cy="5040000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7" name="圆角矩形 46"/>
          <p:cNvSpPr/>
          <p:nvPr/>
        </p:nvSpPr>
        <p:spPr>
          <a:xfrm>
            <a:off x="2079397" y="7606330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8" name="图片 47" descr="形状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119" y="7633847"/>
            <a:ext cx="165402" cy="165402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241160" y="7599613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1" name="图片 50" descr="图片包含 徽标&#10;&#10;描述已自动生成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7056" y="8055569"/>
            <a:ext cx="164465" cy="16446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2241160" y="803017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6119" y="8605484"/>
            <a:ext cx="164465" cy="164465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2241160" y="8572300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55" name="直线连接符 54"/>
          <p:cNvCxnSpPr/>
          <p:nvPr/>
        </p:nvCxnSpPr>
        <p:spPr>
          <a:xfrm>
            <a:off x="2079397" y="8416802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6119" y="9009877"/>
            <a:ext cx="164466" cy="164466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2241160" y="897669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118" y="9391460"/>
            <a:ext cx="164465" cy="164465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241160" y="9359925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9747186"/>
            <a:ext cx="164465" cy="16446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2241158" y="972385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4" y="10119224"/>
            <a:ext cx="164466" cy="164466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241154" y="1008443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10477191"/>
            <a:ext cx="164463" cy="164463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2241154" y="1044585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6" name="直线连接符 65"/>
          <p:cNvCxnSpPr/>
          <p:nvPr/>
        </p:nvCxnSpPr>
        <p:spPr>
          <a:xfrm>
            <a:off x="2079391" y="10843365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图片 66" descr="形状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712" y="11022723"/>
            <a:ext cx="127851" cy="127851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2241154" y="109712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772" y="11390103"/>
            <a:ext cx="127850" cy="127850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241153" y="1134029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8324" y="7631272"/>
            <a:ext cx="708794" cy="708794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4243025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904637" y="7631272"/>
            <a:ext cx="708794" cy="708794"/>
          </a:xfrm>
          <a:prstGeom prst="rect">
            <a:avLst/>
          </a:prstGeom>
        </p:spPr>
      </p:pic>
      <p:sp>
        <p:nvSpPr>
          <p:cNvPr id="74" name="文本框 73"/>
          <p:cNvSpPr txBox="1"/>
          <p:nvPr/>
        </p:nvSpPr>
        <p:spPr>
          <a:xfrm>
            <a:off x="8652541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4128" y="7644912"/>
            <a:ext cx="708794" cy="708794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6432922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7" name="图片 76" descr="图标&#10;&#10;描述已自动生成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40871" y="8802818"/>
            <a:ext cx="708794" cy="708794"/>
          </a:xfrm>
          <a:prstGeom prst="rect">
            <a:avLst/>
          </a:prstGeom>
        </p:spPr>
      </p:pic>
      <p:sp>
        <p:nvSpPr>
          <p:cNvPr id="78" name="文本框 77"/>
          <p:cNvSpPr txBox="1"/>
          <p:nvPr/>
        </p:nvSpPr>
        <p:spPr>
          <a:xfrm>
            <a:off x="4243025" y="9001286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 descr="图标&#10;&#10;描述已自动生成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24128" y="8816166"/>
            <a:ext cx="708794" cy="70879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6426700" y="899693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1" name="图片 80" descr="图标&#10;&#10;描述已自动生成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04637" y="8807125"/>
            <a:ext cx="704487" cy="704487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8652541" y="9010291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9580031" y="7314063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4" name="图形 8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E77E42-8240-020F-1107-43414B15718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37856" y="6381570"/>
            <a:ext cx="266786" cy="26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306608" y="2039214"/>
            <a:ext cx="5529284" cy="4150781"/>
            <a:chOff x="3305298" y="2026549"/>
            <a:chExt cx="5581403" cy="4150781"/>
          </a:xfrm>
        </p:grpSpPr>
        <p:sp useBgFill="1">
          <p:nvSpPr>
            <p:cNvPr id="2" name="圆角矩形 1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28" name="图片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69" y="2202709"/>
            <a:ext cx="292217" cy="29221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7615" y="2655079"/>
            <a:ext cx="518723" cy="51872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783086" y="222581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33" name="直线连接符 32"/>
          <p:cNvCxnSpPr/>
          <p:nvPr/>
        </p:nvCxnSpPr>
        <p:spPr>
          <a:xfrm>
            <a:off x="5481531" y="2129576"/>
            <a:ext cx="0" cy="3966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3783086" y="2760551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110" y="3279274"/>
            <a:ext cx="333731" cy="333731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3783086" y="330522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5576841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9" name="图片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025" y="2340066"/>
            <a:ext cx="574373" cy="574373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5573846" y="3104709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41" name="圆角矩形 40"/>
          <p:cNvSpPr/>
          <p:nvPr/>
        </p:nvSpPr>
        <p:spPr>
          <a:xfrm>
            <a:off x="6862209" y="2129576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6" name="圆角矩形 45"/>
          <p:cNvSpPr/>
          <p:nvPr/>
        </p:nvSpPr>
        <p:spPr>
          <a:xfrm>
            <a:off x="6862209" y="2771328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847" y="2167214"/>
            <a:ext cx="518723" cy="51872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342" y="2896791"/>
            <a:ext cx="333731" cy="333731"/>
          </a:xfrm>
          <a:prstGeom prst="rect">
            <a:avLst/>
          </a:prstGeom>
        </p:spPr>
      </p:pic>
      <p:pic>
        <p:nvPicPr>
          <p:cNvPr id="51" name="图片 50" descr="图片包含 徽标&#10;&#10;描述已自动生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1633" y="3788765"/>
            <a:ext cx="324167" cy="32416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3783085" y="3796959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3" name="圆角矩形 52"/>
          <p:cNvSpPr/>
          <p:nvPr/>
        </p:nvSpPr>
        <p:spPr>
          <a:xfrm>
            <a:off x="7504834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5" name="图片 54" descr="图片包含 徽标&#10;&#10;描述已自动生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5689" y="2290948"/>
            <a:ext cx="728262" cy="728262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491449" y="3099717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9" name="圆角矩形 58">
            <a:hlinkClick r:id="" action="ppaction://hlinkshowjump?jump=lastslide"/>
          </p:cNvPr>
          <p:cNvSpPr/>
          <p:nvPr/>
        </p:nvSpPr>
        <p:spPr>
          <a:xfrm>
            <a:off x="8484017" y="5832092"/>
            <a:ext cx="272373" cy="275189"/>
          </a:xfrm>
          <a:prstGeom prst="roundRect">
            <a:avLst>
              <a:gd name="adj" fmla="val 41840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249" y="6925297"/>
            <a:ext cx="299580" cy="299580"/>
          </a:xfrm>
          <a:prstGeom prst="rect">
            <a:avLst/>
          </a:prstGeom>
        </p:spPr>
      </p:pic>
      <p:pic>
        <p:nvPicPr>
          <p:cNvPr id="12" name="图片 11" descr="形状&#10;&#10;描述已自动生成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 useBgFill="1">
        <p:nvSpPr>
          <p:cNvPr id="13" name="圆角矩形 12"/>
          <p:cNvSpPr/>
          <p:nvPr/>
        </p:nvSpPr>
        <p:spPr>
          <a:xfrm>
            <a:off x="1983058" y="7189088"/>
            <a:ext cx="8164556" cy="546587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400477" y="7555965"/>
            <a:ext cx="6696858" cy="5040000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2033336" y="7238257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18" name="乘 17"/>
          <p:cNvSpPr/>
          <p:nvPr/>
        </p:nvSpPr>
        <p:spPr>
          <a:xfrm>
            <a:off x="9871019" y="7285581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580031" y="7314064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减 26"/>
          <p:cNvSpPr/>
          <p:nvPr/>
        </p:nvSpPr>
        <p:spPr>
          <a:xfrm>
            <a:off x="9222505" y="7349665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9" name="图片 28" descr="形状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397" y="7278180"/>
            <a:ext cx="202124" cy="202124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3400477" y="7302291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5" name="圆角矩形 34"/>
          <p:cNvSpPr/>
          <p:nvPr/>
        </p:nvSpPr>
        <p:spPr>
          <a:xfrm>
            <a:off x="3658990" y="7300248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2" name="圆角矩形 41"/>
          <p:cNvSpPr/>
          <p:nvPr/>
        </p:nvSpPr>
        <p:spPr>
          <a:xfrm>
            <a:off x="2035232" y="7555965"/>
            <a:ext cx="1314966" cy="5040000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2079397" y="7606330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4" name="图片 43" descr="形状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6119" y="7633847"/>
            <a:ext cx="165402" cy="165402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241160" y="7599613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0" name="图片 49" descr="图片包含 徽标&#10;&#10;描述已自动生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7056" y="8055569"/>
            <a:ext cx="164465" cy="164465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2241160" y="803017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6119" y="8605484"/>
            <a:ext cx="164465" cy="164465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2241160" y="8572300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0" name="直线连接符 59"/>
          <p:cNvCxnSpPr/>
          <p:nvPr/>
        </p:nvCxnSpPr>
        <p:spPr>
          <a:xfrm>
            <a:off x="2079397" y="8416802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片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6119" y="9009877"/>
            <a:ext cx="164466" cy="164466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2241160" y="897669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118" y="9391460"/>
            <a:ext cx="164465" cy="16446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2241160" y="9359925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9747186"/>
            <a:ext cx="164465" cy="164465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2241158" y="972385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4" y="10119224"/>
            <a:ext cx="164466" cy="164466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2241154" y="1008443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10477191"/>
            <a:ext cx="164463" cy="164463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241154" y="1044585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71" name="直线连接符 70"/>
          <p:cNvCxnSpPr/>
          <p:nvPr/>
        </p:nvCxnSpPr>
        <p:spPr>
          <a:xfrm>
            <a:off x="2079391" y="10843365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 descr="形状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7712" y="11022723"/>
            <a:ext cx="127851" cy="127851"/>
          </a:xfrm>
          <a:prstGeom prst="rect">
            <a:avLst/>
          </a:prstGeom>
        </p:spPr>
      </p:pic>
      <p:sp>
        <p:nvSpPr>
          <p:cNvPr id="73" name="文本框 72"/>
          <p:cNvSpPr txBox="1"/>
          <p:nvPr/>
        </p:nvSpPr>
        <p:spPr>
          <a:xfrm>
            <a:off x="2241154" y="109712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772" y="11390103"/>
            <a:ext cx="127850" cy="12785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2241153" y="1134029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8324" y="7631272"/>
            <a:ext cx="708794" cy="70879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4243025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04637" y="7631272"/>
            <a:ext cx="708794" cy="708794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8652541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4128" y="7644912"/>
            <a:ext cx="708794" cy="708794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6432922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 descr="图标&#10;&#10;描述已自动生成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40871" y="8802818"/>
            <a:ext cx="708794" cy="70879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4243025" y="9001286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 descr="图标&#10;&#10;描述已自动生成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724128" y="8816166"/>
            <a:ext cx="708794" cy="708794"/>
          </a:xfrm>
          <a:prstGeom prst="rect">
            <a:avLst/>
          </a:prstGeom>
        </p:spPr>
      </p:pic>
      <p:sp>
        <p:nvSpPr>
          <p:cNvPr id="85" name="文本框 84"/>
          <p:cNvSpPr txBox="1"/>
          <p:nvPr/>
        </p:nvSpPr>
        <p:spPr>
          <a:xfrm>
            <a:off x="6426700" y="899693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6" name="图片 85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04637" y="8807125"/>
            <a:ext cx="704487" cy="704487"/>
          </a:xfrm>
          <a:prstGeom prst="rect">
            <a:avLst/>
          </a:prstGeom>
        </p:spPr>
      </p:pic>
      <p:sp>
        <p:nvSpPr>
          <p:cNvPr id="87" name="文本框 86"/>
          <p:cNvSpPr txBox="1"/>
          <p:nvPr/>
        </p:nvSpPr>
        <p:spPr>
          <a:xfrm>
            <a:off x="8652541" y="9010291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9580031" y="7314063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形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2C18903-8B8E-EB8B-C44F-80A35E705DD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937856" y="6381570"/>
            <a:ext cx="266786" cy="264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sp useBgFill="1">
        <p:nvSpPr>
          <p:cNvPr id="36" name="圆角矩形 35"/>
          <p:cNvSpPr/>
          <p:nvPr/>
        </p:nvSpPr>
        <p:spPr>
          <a:xfrm>
            <a:off x="2013722" y="542122"/>
            <a:ext cx="8164556" cy="546587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3431141" y="908999"/>
            <a:ext cx="6696858" cy="5040000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8" name="圆角矩形 37"/>
          <p:cNvSpPr/>
          <p:nvPr/>
        </p:nvSpPr>
        <p:spPr>
          <a:xfrm>
            <a:off x="2064000" y="591291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>
            <a:hlinkClick r:id="rId6" action="ppaction://hlinksldjump"/>
          </p:cNvPr>
          <p:cNvSpPr/>
          <p:nvPr/>
        </p:nvSpPr>
        <p:spPr>
          <a:xfrm>
            <a:off x="9901683" y="638615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9610695" y="667098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减 49">
            <a:hlinkClick r:id="rId7" action="ppaction://hlinksldjump"/>
          </p:cNvPr>
          <p:cNvSpPr/>
          <p:nvPr/>
        </p:nvSpPr>
        <p:spPr>
          <a:xfrm>
            <a:off x="9253169" y="702699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061" y="631214"/>
            <a:ext cx="202124" cy="202124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3431141" y="655325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3" name="圆角矩形 52"/>
          <p:cNvSpPr/>
          <p:nvPr/>
        </p:nvSpPr>
        <p:spPr>
          <a:xfrm>
            <a:off x="3689654" y="653282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4" name="圆角矩形 53"/>
          <p:cNvSpPr/>
          <p:nvPr/>
        </p:nvSpPr>
        <p:spPr>
          <a:xfrm>
            <a:off x="2065896" y="908999"/>
            <a:ext cx="1314966" cy="5040000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6" name="圆角矩形 55"/>
          <p:cNvSpPr/>
          <p:nvPr/>
        </p:nvSpPr>
        <p:spPr>
          <a:xfrm>
            <a:off x="2110061" y="959364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783" y="986881"/>
            <a:ext cx="165402" cy="165402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2271824" y="95264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7720" y="1408603"/>
            <a:ext cx="164465" cy="164465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271824" y="138321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6783" y="1958518"/>
            <a:ext cx="164465" cy="164465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2271824" y="192533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2110061" y="1769836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6783" y="2362911"/>
            <a:ext cx="164466" cy="16446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2271824" y="232972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782" y="2744494"/>
            <a:ext cx="164465" cy="164465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271824" y="2712959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31" y="3100220"/>
            <a:ext cx="164465" cy="164465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271822" y="307689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8" y="3472258"/>
            <a:ext cx="164466" cy="16446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271818" y="343747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31" y="3830225"/>
            <a:ext cx="164463" cy="164463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271818" y="3798885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2110055" y="4196399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376" y="4375757"/>
            <a:ext cx="127851" cy="127851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2271818" y="4324266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1436" y="4743137"/>
            <a:ext cx="127850" cy="12785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2271817" y="46933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988" y="984306"/>
            <a:ext cx="708794" cy="70879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4273689" y="118347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35301" y="984306"/>
            <a:ext cx="708794" cy="70879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8683205" y="118347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4792" y="997946"/>
            <a:ext cx="708794" cy="70879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6463586" y="118347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71535" y="2155852"/>
            <a:ext cx="708794" cy="70879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4273689" y="2354320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54792" y="2169200"/>
            <a:ext cx="708794" cy="70879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6457364" y="234996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35301" y="2160159"/>
            <a:ext cx="704487" cy="704487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8683205" y="236332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610695" y="667097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9" name="圆角矩形 98">
            <a:hlinkClick r:id="" action="ppaction://hlinkshowjump?jump=nextslide"/>
          </p:cNvPr>
          <p:cNvSpPr/>
          <p:nvPr/>
        </p:nvSpPr>
        <p:spPr>
          <a:xfrm>
            <a:off x="9517472" y="581109"/>
            <a:ext cx="297180" cy="29718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 useBgFill="1">
        <p:nvSpPr>
          <p:cNvPr id="36" name="圆角矩形 35"/>
          <p:cNvSpPr/>
          <p:nvPr/>
        </p:nvSpPr>
        <p:spPr>
          <a:xfrm>
            <a:off x="0" y="0"/>
            <a:ext cx="12192000" cy="619642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1471269" y="463226"/>
            <a:ext cx="10632464" cy="5628805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8" name="圆角矩形 37"/>
          <p:cNvSpPr/>
          <p:nvPr/>
        </p:nvSpPr>
        <p:spPr>
          <a:xfrm>
            <a:off x="85856" y="92138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>
            <a:hlinkClick r:id="rId12" action="ppaction://hlinksldjump"/>
          </p:cNvPr>
          <p:cNvSpPr/>
          <p:nvPr/>
        </p:nvSpPr>
        <p:spPr>
          <a:xfrm>
            <a:off x="11925888" y="93584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1634900" y="122067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减 49">
            <a:hlinkClick r:id="rId13" action="ppaction://hlinksldjump"/>
          </p:cNvPr>
          <p:cNvSpPr/>
          <p:nvPr/>
        </p:nvSpPr>
        <p:spPr>
          <a:xfrm>
            <a:off x="11277374" y="157668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7" y="132061"/>
            <a:ext cx="202124" cy="202124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1452997" y="156172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3" name="圆角矩形 52"/>
          <p:cNvSpPr/>
          <p:nvPr/>
        </p:nvSpPr>
        <p:spPr>
          <a:xfrm>
            <a:off x="1711510" y="154129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4" name="圆角矩形 53"/>
          <p:cNvSpPr/>
          <p:nvPr/>
        </p:nvSpPr>
        <p:spPr>
          <a:xfrm>
            <a:off x="88267" y="456684"/>
            <a:ext cx="1314966" cy="5628806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6" name="圆角矩形 55"/>
          <p:cNvSpPr/>
          <p:nvPr/>
        </p:nvSpPr>
        <p:spPr>
          <a:xfrm>
            <a:off x="132432" y="507049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54" y="534566"/>
            <a:ext cx="165402" cy="165402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294195" y="5003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091" y="956288"/>
            <a:ext cx="164465" cy="164465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94195" y="930896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154" y="1506203"/>
            <a:ext cx="164465" cy="164465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294195" y="1473019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132432" y="1317521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154" y="1910596"/>
            <a:ext cx="164466" cy="16446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294195" y="1877413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53" y="2292179"/>
            <a:ext cx="164465" cy="164465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94195" y="226064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502" y="2647905"/>
            <a:ext cx="164465" cy="164465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94193" y="262457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99" y="3019943"/>
            <a:ext cx="164466" cy="16446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94189" y="2985156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502" y="3377910"/>
            <a:ext cx="164463" cy="164463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94189" y="3346570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132426" y="3744084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47" y="3923442"/>
            <a:ext cx="127851" cy="127851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294189" y="387195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3807" y="4290822"/>
            <a:ext cx="127850" cy="12785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294188" y="424101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8369" y="501174"/>
            <a:ext cx="708794" cy="70879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2253070" y="70034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14682" y="501174"/>
            <a:ext cx="708794" cy="70879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6662586" y="70034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5119" y="501174"/>
            <a:ext cx="708794" cy="70879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4442967" y="70034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33827" y="506120"/>
            <a:ext cx="708794" cy="70879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8835981" y="704588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7084" y="519468"/>
            <a:ext cx="708794" cy="70879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11019656" y="70023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48583" y="1558352"/>
            <a:ext cx="704487" cy="704487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2253070" y="1761518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1608396" y="148570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hlinkshowjump?jump=previousslide"/>
          </p:cNvPr>
          <p:cNvSpPr/>
          <p:nvPr/>
        </p:nvSpPr>
        <p:spPr>
          <a:xfrm>
            <a:off x="11528425" y="61650"/>
            <a:ext cx="297180" cy="29718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4409037" y="4262918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72410" y="4262918"/>
            <a:ext cx="3249189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656216" y="4262918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2805662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1789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367047" y="4226445"/>
            <a:ext cx="3457903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形 9">
            <a:extLst>
              <a:ext uri="{FF2B5EF4-FFF2-40B4-BE49-F238E27FC236}">
                <a16:creationId xmlns:a16="http://schemas.microsoft.com/office/drawing/2014/main" id="{87A24A43-E036-3097-F7E9-907FE42C9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137617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36" name="圆角矩形 35"/>
          <p:cNvSpPr/>
          <p:nvPr/>
        </p:nvSpPr>
        <p:spPr>
          <a:xfrm>
            <a:off x="4184247" y="6947946"/>
            <a:ext cx="3613306" cy="2418979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7" name="圆角矩形 36"/>
          <p:cNvSpPr/>
          <p:nvPr/>
        </p:nvSpPr>
        <p:spPr>
          <a:xfrm>
            <a:off x="4811540" y="7110311"/>
            <a:ext cx="2963762" cy="2230503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38" name="圆角矩形 37"/>
          <p:cNvSpPr/>
          <p:nvPr/>
        </p:nvSpPr>
        <p:spPr>
          <a:xfrm>
            <a:off x="4206498" y="6969706"/>
            <a:ext cx="693635" cy="121788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60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/>
          <p:cNvSpPr/>
          <p:nvPr/>
        </p:nvSpPr>
        <p:spPr>
          <a:xfrm>
            <a:off x="7675143" y="6990650"/>
            <a:ext cx="79774" cy="79774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48" name="矩形 47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50" name="减 49"/>
          <p:cNvSpPr/>
          <p:nvPr/>
        </p:nvSpPr>
        <p:spPr>
          <a:xfrm>
            <a:off x="7388137" y="7019011"/>
            <a:ext cx="81484" cy="23898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883" y="6987375"/>
            <a:ext cx="89452" cy="89452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4811540" y="6998045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3" name="圆角矩形 52"/>
          <p:cNvSpPr/>
          <p:nvPr/>
        </p:nvSpPr>
        <p:spPr>
          <a:xfrm>
            <a:off x="4925947" y="6997141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4" name="圆角矩形 53"/>
          <p:cNvSpPr/>
          <p:nvPr/>
        </p:nvSpPr>
        <p:spPr>
          <a:xfrm>
            <a:off x="4207337" y="7110311"/>
            <a:ext cx="581951" cy="2230503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6" name="圆角矩形 55"/>
          <p:cNvSpPr/>
          <p:nvPr/>
        </p:nvSpPr>
        <p:spPr>
          <a:xfrm>
            <a:off x="4226883" y="7132601"/>
            <a:ext cx="537595" cy="96212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134" y="7144779"/>
            <a:ext cx="73200" cy="73200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4298473" y="712962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549" y="7331416"/>
            <a:ext cx="72786" cy="72786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4298473" y="732017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3134" y="7574786"/>
            <a:ext cx="72786" cy="72786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4298473" y="7560100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4226883" y="74912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3134" y="7753755"/>
            <a:ext cx="72786" cy="7278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4298473" y="773906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134" y="7922628"/>
            <a:ext cx="72786" cy="72786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4298473" y="79086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080058"/>
            <a:ext cx="72786" cy="72786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298472" y="8069734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7" y="8244707"/>
            <a:ext cx="72786" cy="7278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298470" y="822931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403129"/>
            <a:ext cx="72785" cy="7278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4298470" y="838925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4226880" y="85651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91" y="8644560"/>
            <a:ext cx="56582" cy="56582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298470" y="86217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49619" y="8807148"/>
            <a:ext cx="56581" cy="56581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4298470" y="8785106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46" y="7143639"/>
            <a:ext cx="313684" cy="31368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5184418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04901" y="7143639"/>
            <a:ext cx="313684" cy="31368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7135893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9895" y="7149676"/>
            <a:ext cx="313684" cy="31368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6153579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73673" y="7662118"/>
            <a:ext cx="313684" cy="31368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5184418" y="7749953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39895" y="7668026"/>
            <a:ext cx="313684" cy="31368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6150825" y="7748027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04901" y="7664025"/>
            <a:ext cx="311778" cy="311778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7135893" y="7753938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36" name="圆角矩形 35"/>
          <p:cNvSpPr/>
          <p:nvPr/>
        </p:nvSpPr>
        <p:spPr>
          <a:xfrm>
            <a:off x="4184247" y="6947946"/>
            <a:ext cx="3613306" cy="2418979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7" name="圆角矩形 36"/>
          <p:cNvSpPr/>
          <p:nvPr/>
        </p:nvSpPr>
        <p:spPr>
          <a:xfrm>
            <a:off x="4811540" y="7110311"/>
            <a:ext cx="2963762" cy="2230503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38" name="圆角矩形 37"/>
          <p:cNvSpPr/>
          <p:nvPr/>
        </p:nvSpPr>
        <p:spPr>
          <a:xfrm>
            <a:off x="4206498" y="6969706"/>
            <a:ext cx="693635" cy="121788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60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/>
          <p:cNvSpPr/>
          <p:nvPr/>
        </p:nvSpPr>
        <p:spPr>
          <a:xfrm>
            <a:off x="7675143" y="6990650"/>
            <a:ext cx="79774" cy="79774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48" name="矩形 47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50" name="减 49"/>
          <p:cNvSpPr/>
          <p:nvPr/>
        </p:nvSpPr>
        <p:spPr>
          <a:xfrm>
            <a:off x="7388137" y="7019011"/>
            <a:ext cx="81484" cy="23898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883" y="6987375"/>
            <a:ext cx="89452" cy="89452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4811540" y="6998045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3" name="圆角矩形 52"/>
          <p:cNvSpPr/>
          <p:nvPr/>
        </p:nvSpPr>
        <p:spPr>
          <a:xfrm>
            <a:off x="4925947" y="6997141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4" name="圆角矩形 53"/>
          <p:cNvSpPr/>
          <p:nvPr/>
        </p:nvSpPr>
        <p:spPr>
          <a:xfrm>
            <a:off x="4207337" y="7110311"/>
            <a:ext cx="581951" cy="2230503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6" name="圆角矩形 55"/>
          <p:cNvSpPr/>
          <p:nvPr/>
        </p:nvSpPr>
        <p:spPr>
          <a:xfrm>
            <a:off x="4226883" y="7132601"/>
            <a:ext cx="537595" cy="96212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134" y="7144779"/>
            <a:ext cx="73200" cy="73200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4298473" y="712962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549" y="7331416"/>
            <a:ext cx="72786" cy="72786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4298473" y="732017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3134" y="7574786"/>
            <a:ext cx="72786" cy="72786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4298473" y="7560100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4226883" y="74912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3134" y="7753755"/>
            <a:ext cx="72786" cy="7278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4298473" y="773906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134" y="7922628"/>
            <a:ext cx="72786" cy="72786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4298473" y="79086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080058"/>
            <a:ext cx="72786" cy="72786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298472" y="8069734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7" y="8244707"/>
            <a:ext cx="72786" cy="7278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298470" y="822931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403129"/>
            <a:ext cx="72785" cy="7278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4298470" y="838925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4226880" y="85651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91" y="8644560"/>
            <a:ext cx="56582" cy="56582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298470" y="86217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49619" y="8807148"/>
            <a:ext cx="56581" cy="56581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4298470" y="8785106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46" y="7143639"/>
            <a:ext cx="313684" cy="31368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5184418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04901" y="7143639"/>
            <a:ext cx="313684" cy="31368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7135893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9895" y="7149676"/>
            <a:ext cx="313684" cy="31368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6153579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73673" y="7662118"/>
            <a:ext cx="313684" cy="31368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5184418" y="7749953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39895" y="7668026"/>
            <a:ext cx="313684" cy="31368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6150825" y="7748027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04901" y="7664025"/>
            <a:ext cx="311778" cy="311778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7135893" y="7753938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sp useBgFill="1">
        <p:nvSpPr>
          <p:cNvPr id="36" name="圆角矩形 35"/>
          <p:cNvSpPr/>
          <p:nvPr/>
        </p:nvSpPr>
        <p:spPr>
          <a:xfrm>
            <a:off x="2013722" y="542122"/>
            <a:ext cx="8164556" cy="546587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3431141" y="908999"/>
            <a:ext cx="6696858" cy="5040000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8" name="圆角矩形 37"/>
          <p:cNvSpPr/>
          <p:nvPr/>
        </p:nvSpPr>
        <p:spPr>
          <a:xfrm>
            <a:off x="2064000" y="591291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>
            <a:hlinkClick r:id="rId6" action="ppaction://hlinksldjump"/>
          </p:cNvPr>
          <p:cNvSpPr/>
          <p:nvPr/>
        </p:nvSpPr>
        <p:spPr>
          <a:xfrm>
            <a:off x="9901683" y="638615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9610695" y="667098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减 49">
            <a:hlinkClick r:id="rId7" action="ppaction://hlinksldjump"/>
          </p:cNvPr>
          <p:cNvSpPr/>
          <p:nvPr/>
        </p:nvSpPr>
        <p:spPr>
          <a:xfrm>
            <a:off x="9253169" y="702699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061" y="631214"/>
            <a:ext cx="202124" cy="202124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3431141" y="655325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3" name="圆角矩形 52"/>
          <p:cNvSpPr/>
          <p:nvPr/>
        </p:nvSpPr>
        <p:spPr>
          <a:xfrm>
            <a:off x="3689654" y="653282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4" name="圆角矩形 53"/>
          <p:cNvSpPr/>
          <p:nvPr/>
        </p:nvSpPr>
        <p:spPr>
          <a:xfrm>
            <a:off x="2065896" y="908999"/>
            <a:ext cx="1314966" cy="5040000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6" name="圆角矩形 55"/>
          <p:cNvSpPr/>
          <p:nvPr/>
        </p:nvSpPr>
        <p:spPr>
          <a:xfrm>
            <a:off x="2110061" y="959364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783" y="986881"/>
            <a:ext cx="165402" cy="165402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2271824" y="95264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7720" y="1408603"/>
            <a:ext cx="164465" cy="164465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271824" y="138321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6783" y="1958518"/>
            <a:ext cx="164465" cy="164465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2271824" y="192533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2110061" y="1769836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6783" y="2362911"/>
            <a:ext cx="164466" cy="16446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2271824" y="232972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782" y="2744494"/>
            <a:ext cx="164465" cy="164465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271824" y="2712959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31" y="3100220"/>
            <a:ext cx="164465" cy="164465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271822" y="307689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28" y="3472258"/>
            <a:ext cx="164466" cy="16446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271818" y="343747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3131" y="3830225"/>
            <a:ext cx="164463" cy="164463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271818" y="3798885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2110055" y="4196399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376" y="4375757"/>
            <a:ext cx="127851" cy="127851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2271818" y="4324266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1436" y="4743137"/>
            <a:ext cx="127850" cy="12785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2271817" y="46933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988" y="984306"/>
            <a:ext cx="708794" cy="70879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4273689" y="118347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35301" y="984306"/>
            <a:ext cx="708794" cy="70879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8683205" y="118347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4792" y="997946"/>
            <a:ext cx="708794" cy="70879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6463586" y="118347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71535" y="2155852"/>
            <a:ext cx="708794" cy="70879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4273689" y="2354320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54792" y="2169200"/>
            <a:ext cx="708794" cy="70879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6457364" y="2349969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35301" y="2160159"/>
            <a:ext cx="704487" cy="704487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8683205" y="236332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9610695" y="667097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9" name="圆角矩形 98">
            <a:hlinkClick r:id="" action="ppaction://hlinkshowjump?jump=nextslide"/>
          </p:cNvPr>
          <p:cNvSpPr/>
          <p:nvPr/>
        </p:nvSpPr>
        <p:spPr>
          <a:xfrm>
            <a:off x="9517472" y="581109"/>
            <a:ext cx="297180" cy="29718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306608" y="2039214"/>
            <a:ext cx="5529284" cy="415078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12" name="图片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90869" y="2202709"/>
            <a:ext cx="292217" cy="2922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7615" y="2655079"/>
            <a:ext cx="518723" cy="51872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783086" y="222581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481531" y="2129576"/>
            <a:ext cx="0" cy="3966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783086" y="2760551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70110" y="3279274"/>
            <a:ext cx="333731" cy="33373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783086" y="330522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576841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5" name="图片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08025" y="2340066"/>
            <a:ext cx="574373" cy="5743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573846" y="3104709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862209" y="2129576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圆角矩形 27"/>
          <p:cNvSpPr/>
          <p:nvPr/>
        </p:nvSpPr>
        <p:spPr>
          <a:xfrm>
            <a:off x="6862209" y="2771328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847" y="2167214"/>
            <a:ext cx="518723" cy="51872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92342" y="2896791"/>
            <a:ext cx="333731" cy="333731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1633" y="3788765"/>
            <a:ext cx="324167" cy="32416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783085" y="3796959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504834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689" y="2290948"/>
            <a:ext cx="728262" cy="728262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491449" y="3099717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圆角矩形 38">
            <a:hlinkClick r:id="" action="ppaction://hlinkshowjump?jump=lastslide"/>
          </p:cNvPr>
          <p:cNvSpPr/>
          <p:nvPr/>
        </p:nvSpPr>
        <p:spPr>
          <a:xfrm>
            <a:off x="8484017" y="5832092"/>
            <a:ext cx="272373" cy="275189"/>
          </a:xfrm>
          <a:prstGeom prst="roundRect">
            <a:avLst>
              <a:gd name="adj" fmla="val 41840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 useBgFill="1">
        <p:nvSpPr>
          <p:cNvPr id="36" name="圆角矩形 35"/>
          <p:cNvSpPr/>
          <p:nvPr/>
        </p:nvSpPr>
        <p:spPr>
          <a:xfrm>
            <a:off x="0" y="0"/>
            <a:ext cx="12192000" cy="619642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1471269" y="463226"/>
            <a:ext cx="10632464" cy="5628805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8" name="圆角矩形 37"/>
          <p:cNvSpPr/>
          <p:nvPr/>
        </p:nvSpPr>
        <p:spPr>
          <a:xfrm>
            <a:off x="85856" y="92138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>
            <a:hlinkClick r:id="rId12" action="ppaction://hlinksldjump"/>
          </p:cNvPr>
          <p:cNvSpPr/>
          <p:nvPr/>
        </p:nvSpPr>
        <p:spPr>
          <a:xfrm>
            <a:off x="11925888" y="93584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1634900" y="122067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减 49">
            <a:hlinkClick r:id="rId13" action="ppaction://hlinksldjump"/>
          </p:cNvPr>
          <p:cNvSpPr/>
          <p:nvPr/>
        </p:nvSpPr>
        <p:spPr>
          <a:xfrm>
            <a:off x="11277374" y="157668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17" y="132061"/>
            <a:ext cx="202124" cy="202124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1452997" y="156172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3" name="圆角矩形 52"/>
          <p:cNvSpPr/>
          <p:nvPr/>
        </p:nvSpPr>
        <p:spPr>
          <a:xfrm>
            <a:off x="1711510" y="154129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4" name="圆角矩形 53"/>
          <p:cNvSpPr/>
          <p:nvPr/>
        </p:nvSpPr>
        <p:spPr>
          <a:xfrm>
            <a:off x="88267" y="456684"/>
            <a:ext cx="1314966" cy="5628806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6" name="圆角矩形 55"/>
          <p:cNvSpPr/>
          <p:nvPr/>
        </p:nvSpPr>
        <p:spPr>
          <a:xfrm>
            <a:off x="132432" y="507049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54" y="534566"/>
            <a:ext cx="165402" cy="165402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294195" y="5003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091" y="956288"/>
            <a:ext cx="164465" cy="164465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94195" y="930896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154" y="1506203"/>
            <a:ext cx="164465" cy="164465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294195" y="1473019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132432" y="1317521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154" y="1910596"/>
            <a:ext cx="164466" cy="16446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294195" y="1877413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53" y="2292179"/>
            <a:ext cx="164465" cy="164465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94195" y="226064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502" y="2647905"/>
            <a:ext cx="164465" cy="164465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94193" y="262457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99" y="3019943"/>
            <a:ext cx="164466" cy="16446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94189" y="2985156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502" y="3377910"/>
            <a:ext cx="164463" cy="164463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94189" y="3346570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132426" y="3744084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47" y="3923442"/>
            <a:ext cx="127851" cy="127851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294189" y="387195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3807" y="4290822"/>
            <a:ext cx="127850" cy="12785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294188" y="424101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8369" y="501174"/>
            <a:ext cx="708794" cy="70879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2253070" y="70034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14682" y="501174"/>
            <a:ext cx="708794" cy="70879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6662586" y="70034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5119" y="501174"/>
            <a:ext cx="708794" cy="70879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4442967" y="70034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33827" y="506120"/>
            <a:ext cx="708794" cy="70879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8835981" y="704588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17084" y="519468"/>
            <a:ext cx="708794" cy="70879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11019656" y="700237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48583" y="1558352"/>
            <a:ext cx="704487" cy="704487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2253070" y="1761518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1608396" y="148570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圆角矩形 40">
            <a:hlinkClick r:id="" action="ppaction://hlinkshowjump?jump=previousslide"/>
          </p:cNvPr>
          <p:cNvSpPr/>
          <p:nvPr/>
        </p:nvSpPr>
        <p:spPr>
          <a:xfrm>
            <a:off x="11528425" y="61650"/>
            <a:ext cx="297180" cy="297180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3306608" y="2039214"/>
            <a:ext cx="5529284" cy="4150781"/>
            <a:chOff x="3305298" y="2026549"/>
            <a:chExt cx="5581403" cy="4150781"/>
          </a:xfrm>
        </p:grpSpPr>
        <p:sp useBgFill="1">
          <p:nvSpPr>
            <p:cNvPr id="43" name="圆角矩形 42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72" name="图片 7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869" y="2202709"/>
            <a:ext cx="292217" cy="292217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7615" y="2655079"/>
            <a:ext cx="518723" cy="518723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3783086" y="222581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85" name="直线连接符 84"/>
          <p:cNvCxnSpPr/>
          <p:nvPr/>
        </p:nvCxnSpPr>
        <p:spPr>
          <a:xfrm>
            <a:off x="5481531" y="2129576"/>
            <a:ext cx="0" cy="3966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文本框 86"/>
          <p:cNvSpPr txBox="1"/>
          <p:nvPr/>
        </p:nvSpPr>
        <p:spPr>
          <a:xfrm>
            <a:off x="3783086" y="2760551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0" name="图片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110" y="3279274"/>
            <a:ext cx="333731" cy="333731"/>
          </a:xfrm>
          <a:prstGeom prst="rect">
            <a:avLst/>
          </a:prstGeom>
        </p:spPr>
      </p:pic>
      <p:sp>
        <p:nvSpPr>
          <p:cNvPr id="93" name="文本框 92"/>
          <p:cNvSpPr txBox="1"/>
          <p:nvPr/>
        </p:nvSpPr>
        <p:spPr>
          <a:xfrm>
            <a:off x="3783086" y="330522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5576841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7" name="图片 9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025" y="2340066"/>
            <a:ext cx="574373" cy="574373"/>
          </a:xfrm>
          <a:prstGeom prst="rect">
            <a:avLst/>
          </a:prstGeom>
        </p:spPr>
      </p:pic>
      <p:sp>
        <p:nvSpPr>
          <p:cNvPr id="98" name="文本框 97"/>
          <p:cNvSpPr txBox="1"/>
          <p:nvPr/>
        </p:nvSpPr>
        <p:spPr>
          <a:xfrm>
            <a:off x="5573846" y="3104709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99" name="圆角矩形 98"/>
          <p:cNvSpPr/>
          <p:nvPr/>
        </p:nvSpPr>
        <p:spPr>
          <a:xfrm>
            <a:off x="6862209" y="2129576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00" name="圆角矩形 99"/>
          <p:cNvSpPr/>
          <p:nvPr/>
        </p:nvSpPr>
        <p:spPr>
          <a:xfrm>
            <a:off x="6862209" y="2771328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1" name="图片 10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847" y="2167214"/>
            <a:ext cx="518723" cy="518723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342" y="2896791"/>
            <a:ext cx="333731" cy="333731"/>
          </a:xfrm>
          <a:prstGeom prst="rect">
            <a:avLst/>
          </a:prstGeom>
        </p:spPr>
      </p:pic>
      <p:pic>
        <p:nvPicPr>
          <p:cNvPr id="103" name="图片 102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1633" y="3788765"/>
            <a:ext cx="324167" cy="324167"/>
          </a:xfrm>
          <a:prstGeom prst="rect">
            <a:avLst/>
          </a:prstGeom>
        </p:spPr>
      </p:pic>
      <p:sp>
        <p:nvSpPr>
          <p:cNvPr id="104" name="文本框 103"/>
          <p:cNvSpPr txBox="1"/>
          <p:nvPr/>
        </p:nvSpPr>
        <p:spPr>
          <a:xfrm>
            <a:off x="3783085" y="3796959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5" name="圆角矩形 104"/>
          <p:cNvSpPr/>
          <p:nvPr/>
        </p:nvSpPr>
        <p:spPr>
          <a:xfrm>
            <a:off x="7504834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6" name="图片 105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5689" y="2290948"/>
            <a:ext cx="728262" cy="728262"/>
          </a:xfrm>
          <a:prstGeom prst="rect">
            <a:avLst/>
          </a:prstGeom>
        </p:spPr>
      </p:pic>
      <p:sp>
        <p:nvSpPr>
          <p:cNvPr id="107" name="文本框 106"/>
          <p:cNvSpPr txBox="1"/>
          <p:nvPr/>
        </p:nvSpPr>
        <p:spPr>
          <a:xfrm>
            <a:off x="7491449" y="3099717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8" name="圆角矩形 107">
            <a:hlinkClick r:id="" action="ppaction://hlinkshowjump?jump=lastslide"/>
          </p:cNvPr>
          <p:cNvSpPr/>
          <p:nvPr/>
        </p:nvSpPr>
        <p:spPr>
          <a:xfrm>
            <a:off x="8484017" y="5832092"/>
            <a:ext cx="272373" cy="275189"/>
          </a:xfrm>
          <a:prstGeom prst="roundRect">
            <a:avLst>
              <a:gd name="adj" fmla="val 41840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36" name="圆角矩形 35"/>
          <p:cNvSpPr/>
          <p:nvPr/>
        </p:nvSpPr>
        <p:spPr>
          <a:xfrm>
            <a:off x="4184247" y="6947946"/>
            <a:ext cx="3613306" cy="2418979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7" name="圆角矩形 36"/>
          <p:cNvSpPr/>
          <p:nvPr/>
        </p:nvSpPr>
        <p:spPr>
          <a:xfrm>
            <a:off x="4811540" y="7110311"/>
            <a:ext cx="2963762" cy="2230503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38" name="圆角矩形 37"/>
          <p:cNvSpPr/>
          <p:nvPr/>
        </p:nvSpPr>
        <p:spPr>
          <a:xfrm>
            <a:off x="4206498" y="6969706"/>
            <a:ext cx="693635" cy="121788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60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/>
          <p:cNvSpPr/>
          <p:nvPr/>
        </p:nvSpPr>
        <p:spPr>
          <a:xfrm>
            <a:off x="7675143" y="6990650"/>
            <a:ext cx="79774" cy="79774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48" name="矩形 47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50" name="减 49"/>
          <p:cNvSpPr/>
          <p:nvPr/>
        </p:nvSpPr>
        <p:spPr>
          <a:xfrm>
            <a:off x="7388137" y="7019011"/>
            <a:ext cx="81484" cy="23898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883" y="6987375"/>
            <a:ext cx="89452" cy="89452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4811540" y="6998045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3" name="圆角矩形 52"/>
          <p:cNvSpPr/>
          <p:nvPr/>
        </p:nvSpPr>
        <p:spPr>
          <a:xfrm>
            <a:off x="4925947" y="6997141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4" name="圆角矩形 53"/>
          <p:cNvSpPr/>
          <p:nvPr/>
        </p:nvSpPr>
        <p:spPr>
          <a:xfrm>
            <a:off x="4207337" y="7110311"/>
            <a:ext cx="581951" cy="2230503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6" name="圆角矩形 55"/>
          <p:cNvSpPr/>
          <p:nvPr/>
        </p:nvSpPr>
        <p:spPr>
          <a:xfrm>
            <a:off x="4226883" y="7132601"/>
            <a:ext cx="537595" cy="96212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134" y="7144779"/>
            <a:ext cx="73200" cy="73200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4298473" y="712962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549" y="7331416"/>
            <a:ext cx="72786" cy="72786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4298473" y="732017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3134" y="7574786"/>
            <a:ext cx="72786" cy="72786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4298473" y="7560100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4226883" y="74912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3134" y="7753755"/>
            <a:ext cx="72786" cy="7278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4298473" y="773906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134" y="7922628"/>
            <a:ext cx="72786" cy="72786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4298473" y="79086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080058"/>
            <a:ext cx="72786" cy="72786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298472" y="8069734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7" y="8244707"/>
            <a:ext cx="72786" cy="7278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298470" y="822931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403129"/>
            <a:ext cx="72785" cy="7278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4298470" y="838925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4226880" y="85651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91" y="8644560"/>
            <a:ext cx="56582" cy="56582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298470" y="86217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49619" y="8807148"/>
            <a:ext cx="56581" cy="56581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4298470" y="8785106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46" y="7143639"/>
            <a:ext cx="313684" cy="31368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5184418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04901" y="7143639"/>
            <a:ext cx="313684" cy="31368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7135893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9895" y="7149676"/>
            <a:ext cx="313684" cy="31368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6153579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73673" y="7662118"/>
            <a:ext cx="313684" cy="31368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5184418" y="7749953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39895" y="7668026"/>
            <a:ext cx="313684" cy="31368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6150825" y="7748027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04901" y="7664025"/>
            <a:ext cx="311778" cy="311778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7135893" y="7753938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grpSp>
        <p:nvGrpSpPr>
          <p:cNvPr id="39" name="组合 38"/>
          <p:cNvGrpSpPr/>
          <p:nvPr/>
        </p:nvGrpSpPr>
        <p:grpSpPr>
          <a:xfrm>
            <a:off x="3306608" y="2039214"/>
            <a:ext cx="5529284" cy="4150781"/>
            <a:chOff x="3305298" y="2026549"/>
            <a:chExt cx="5581403" cy="4150781"/>
          </a:xfrm>
        </p:grpSpPr>
        <p:sp useBgFill="1">
          <p:nvSpPr>
            <p:cNvPr id="40" name="圆角矩形 3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43" name="图片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869" y="2202709"/>
            <a:ext cx="292217" cy="29221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7615" y="2655079"/>
            <a:ext cx="518723" cy="518723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3783086" y="222581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78" name="直线连接符 77"/>
          <p:cNvCxnSpPr/>
          <p:nvPr/>
        </p:nvCxnSpPr>
        <p:spPr>
          <a:xfrm>
            <a:off x="5481531" y="2129576"/>
            <a:ext cx="0" cy="3966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/>
        </p:nvSpPr>
        <p:spPr>
          <a:xfrm>
            <a:off x="3783086" y="2760551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110" y="3279274"/>
            <a:ext cx="333731" cy="333731"/>
          </a:xfrm>
          <a:prstGeom prst="rect">
            <a:avLst/>
          </a:prstGeom>
        </p:spPr>
      </p:pic>
      <p:sp>
        <p:nvSpPr>
          <p:cNvPr id="87" name="文本框 86"/>
          <p:cNvSpPr txBox="1"/>
          <p:nvPr/>
        </p:nvSpPr>
        <p:spPr>
          <a:xfrm>
            <a:off x="3783086" y="330522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5576841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3" name="图片 9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025" y="2340066"/>
            <a:ext cx="574373" cy="574373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5573846" y="3104709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98" name="圆角矩形 97"/>
          <p:cNvSpPr/>
          <p:nvPr/>
        </p:nvSpPr>
        <p:spPr>
          <a:xfrm>
            <a:off x="6862209" y="2129576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9" name="圆角矩形 98"/>
          <p:cNvSpPr/>
          <p:nvPr/>
        </p:nvSpPr>
        <p:spPr>
          <a:xfrm>
            <a:off x="6862209" y="2771328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847" y="2167214"/>
            <a:ext cx="518723" cy="518723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342" y="2896791"/>
            <a:ext cx="333731" cy="333731"/>
          </a:xfrm>
          <a:prstGeom prst="rect">
            <a:avLst/>
          </a:prstGeom>
        </p:spPr>
      </p:pic>
      <p:pic>
        <p:nvPicPr>
          <p:cNvPr id="102" name="图片 101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1633" y="3788765"/>
            <a:ext cx="324167" cy="324167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3783085" y="3796959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4" name="圆角矩形 103"/>
          <p:cNvSpPr/>
          <p:nvPr/>
        </p:nvSpPr>
        <p:spPr>
          <a:xfrm>
            <a:off x="7504834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5" name="图片 104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5689" y="2290948"/>
            <a:ext cx="728262" cy="72826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7491449" y="3099717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7" name="圆角矩形 106">
            <a:hlinkClick r:id="" action="ppaction://hlinkshowjump?jump=lastslide"/>
          </p:cNvPr>
          <p:cNvSpPr/>
          <p:nvPr/>
        </p:nvSpPr>
        <p:spPr>
          <a:xfrm>
            <a:off x="8484017" y="5832092"/>
            <a:ext cx="272373" cy="275189"/>
          </a:xfrm>
          <a:prstGeom prst="roundRect">
            <a:avLst>
              <a:gd name="adj" fmla="val 41840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419063" y="6381685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5547004" y="6381685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547853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5615505" y="6450019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062" y="6380767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155" y="6359701"/>
            <a:ext cx="299580" cy="299580"/>
          </a:xfrm>
          <a:prstGeom prst="rect">
            <a:avLst/>
          </a:prstGeom>
        </p:spPr>
      </p:pic>
      <p:sp>
        <p:nvSpPr>
          <p:cNvPr id="86" name="圆角矩形 85"/>
          <p:cNvSpPr/>
          <p:nvPr/>
        </p:nvSpPr>
        <p:spPr>
          <a:xfrm>
            <a:off x="6134712" y="6666954"/>
            <a:ext cx="181935" cy="56348"/>
          </a:xfrm>
          <a:prstGeom prst="roundRect">
            <a:avLst>
              <a:gd name="adj" fmla="val 50000"/>
            </a:avLst>
          </a:prstGeom>
          <a:solidFill>
            <a:srgbClr val="3D87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36" name="圆角矩形 35"/>
          <p:cNvSpPr/>
          <p:nvPr/>
        </p:nvSpPr>
        <p:spPr>
          <a:xfrm>
            <a:off x="4184247" y="6947946"/>
            <a:ext cx="3613306" cy="2418979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37" name="圆角矩形 36"/>
          <p:cNvSpPr/>
          <p:nvPr/>
        </p:nvSpPr>
        <p:spPr>
          <a:xfrm>
            <a:off x="4811540" y="7110311"/>
            <a:ext cx="2963762" cy="2230503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38" name="圆角矩形 37"/>
          <p:cNvSpPr/>
          <p:nvPr/>
        </p:nvSpPr>
        <p:spPr>
          <a:xfrm>
            <a:off x="4206498" y="6969706"/>
            <a:ext cx="693635" cy="121788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60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7" name="乘 46"/>
          <p:cNvSpPr/>
          <p:nvPr/>
        </p:nvSpPr>
        <p:spPr>
          <a:xfrm>
            <a:off x="7675143" y="6990650"/>
            <a:ext cx="79774" cy="79774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48" name="矩形 47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sp>
        <p:nvSpPr>
          <p:cNvPr id="50" name="减 49"/>
          <p:cNvSpPr/>
          <p:nvPr/>
        </p:nvSpPr>
        <p:spPr>
          <a:xfrm>
            <a:off x="7388137" y="7019011"/>
            <a:ext cx="81484" cy="23898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1" name="图片 50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883" y="6987375"/>
            <a:ext cx="89452" cy="89452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4811540" y="6998045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3" name="圆角矩形 52"/>
          <p:cNvSpPr/>
          <p:nvPr/>
        </p:nvSpPr>
        <p:spPr>
          <a:xfrm>
            <a:off x="4925947" y="6997141"/>
            <a:ext cx="61006" cy="61636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4" name="圆角矩形 53"/>
          <p:cNvSpPr/>
          <p:nvPr/>
        </p:nvSpPr>
        <p:spPr>
          <a:xfrm>
            <a:off x="4207337" y="7110311"/>
            <a:ext cx="581951" cy="2230503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sp>
        <p:nvSpPr>
          <p:cNvPr id="56" name="圆角矩形 55"/>
          <p:cNvSpPr/>
          <p:nvPr/>
        </p:nvSpPr>
        <p:spPr>
          <a:xfrm>
            <a:off x="4226883" y="7132601"/>
            <a:ext cx="537595" cy="96212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 dirty="0"/>
          </a:p>
        </p:txBody>
      </p:sp>
      <p:pic>
        <p:nvPicPr>
          <p:cNvPr id="55" name="图片 54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134" y="7144779"/>
            <a:ext cx="73200" cy="73200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4298473" y="712962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8" name="图片 57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3549" y="7331416"/>
            <a:ext cx="72786" cy="72786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4298473" y="7320178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43134" y="7574786"/>
            <a:ext cx="72786" cy="72786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4298473" y="7560100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4" name="直线连接符 63"/>
          <p:cNvCxnSpPr/>
          <p:nvPr/>
        </p:nvCxnSpPr>
        <p:spPr>
          <a:xfrm>
            <a:off x="4226883" y="74912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图片 6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43134" y="7753755"/>
            <a:ext cx="72786" cy="72786"/>
          </a:xfrm>
          <a:prstGeom prst="rect">
            <a:avLst/>
          </a:prstGeom>
        </p:spPr>
      </p:pic>
      <p:sp>
        <p:nvSpPr>
          <p:cNvPr id="67" name="文本框 66"/>
          <p:cNvSpPr txBox="1"/>
          <p:nvPr/>
        </p:nvSpPr>
        <p:spPr>
          <a:xfrm>
            <a:off x="4298473" y="773906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134" y="7922628"/>
            <a:ext cx="72786" cy="72786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4298473" y="79086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080058"/>
            <a:ext cx="72786" cy="72786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4298472" y="8069734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7" y="8244707"/>
            <a:ext cx="72786" cy="72786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4298470" y="822931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1518" y="8403129"/>
            <a:ext cx="72785" cy="7278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4298470" y="8389259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5" name="直线连接符 64"/>
          <p:cNvCxnSpPr/>
          <p:nvPr/>
        </p:nvCxnSpPr>
        <p:spPr>
          <a:xfrm>
            <a:off x="4226880" y="8565183"/>
            <a:ext cx="53759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91" y="8644560"/>
            <a:ext cx="56582" cy="56582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4298470" y="8621772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49619" y="8807148"/>
            <a:ext cx="56581" cy="56581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4298470" y="8785106"/>
            <a:ext cx="466006" cy="6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46" y="7143639"/>
            <a:ext cx="313684" cy="31368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5184418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04901" y="7143639"/>
            <a:ext cx="313684" cy="31368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7135893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9895" y="7149676"/>
            <a:ext cx="313684" cy="31368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6153579" y="7231785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8" name="图片 87" descr="图标&#10;&#10;描述已自动生成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73673" y="7662118"/>
            <a:ext cx="313684" cy="313684"/>
          </a:xfrm>
          <a:prstGeom prst="rect">
            <a:avLst/>
          </a:prstGeom>
        </p:spPr>
      </p:pic>
      <p:sp>
        <p:nvSpPr>
          <p:cNvPr id="89" name="文本框 88"/>
          <p:cNvSpPr txBox="1"/>
          <p:nvPr/>
        </p:nvSpPr>
        <p:spPr>
          <a:xfrm>
            <a:off x="5184418" y="7749953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1" name="图片 90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39895" y="7668026"/>
            <a:ext cx="313684" cy="313684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6150825" y="7748027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94" name="图片 93" descr="图标&#10;&#10;描述已自动生成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04901" y="7664025"/>
            <a:ext cx="311778" cy="311778"/>
          </a:xfrm>
          <a:prstGeom prst="rect">
            <a:avLst/>
          </a:prstGeom>
        </p:spPr>
      </p:pic>
      <p:sp>
        <p:nvSpPr>
          <p:cNvPr id="95" name="文本框 94"/>
          <p:cNvSpPr txBox="1"/>
          <p:nvPr/>
        </p:nvSpPr>
        <p:spPr>
          <a:xfrm>
            <a:off x="7135893" y="7753938"/>
            <a:ext cx="583064" cy="10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546363" y="7003255"/>
            <a:ext cx="51746" cy="5174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050"/>
          </a:p>
        </p:txBody>
      </p:sp>
      <p:grpSp>
        <p:nvGrpSpPr>
          <p:cNvPr id="39" name="组合 38"/>
          <p:cNvGrpSpPr/>
          <p:nvPr/>
        </p:nvGrpSpPr>
        <p:grpSpPr>
          <a:xfrm>
            <a:off x="3306608" y="2039214"/>
            <a:ext cx="5529284" cy="4150781"/>
            <a:chOff x="3305298" y="2026549"/>
            <a:chExt cx="5581403" cy="4150781"/>
          </a:xfrm>
        </p:grpSpPr>
        <p:sp useBgFill="1">
          <p:nvSpPr>
            <p:cNvPr id="40" name="圆角矩形 3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43" name="图片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0869" y="2202709"/>
            <a:ext cx="292217" cy="29221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7615" y="2655079"/>
            <a:ext cx="518723" cy="518723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3783086" y="222581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78" name="直线连接符 77"/>
          <p:cNvCxnSpPr/>
          <p:nvPr/>
        </p:nvCxnSpPr>
        <p:spPr>
          <a:xfrm>
            <a:off x="5481531" y="2129576"/>
            <a:ext cx="0" cy="39667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/>
        </p:nvSpPr>
        <p:spPr>
          <a:xfrm>
            <a:off x="3783086" y="2760551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5" name="图片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110" y="3279274"/>
            <a:ext cx="333731" cy="333731"/>
          </a:xfrm>
          <a:prstGeom prst="rect">
            <a:avLst/>
          </a:prstGeom>
        </p:spPr>
      </p:pic>
      <p:sp>
        <p:nvSpPr>
          <p:cNvPr id="87" name="文本框 86"/>
          <p:cNvSpPr txBox="1"/>
          <p:nvPr/>
        </p:nvSpPr>
        <p:spPr>
          <a:xfrm>
            <a:off x="3783086" y="3305228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0" name="圆角矩形 89"/>
          <p:cNvSpPr/>
          <p:nvPr/>
        </p:nvSpPr>
        <p:spPr>
          <a:xfrm>
            <a:off x="5576841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3" name="图片 9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025" y="2340066"/>
            <a:ext cx="574373" cy="574373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5573846" y="3104709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98" name="圆角矩形 97"/>
          <p:cNvSpPr/>
          <p:nvPr/>
        </p:nvSpPr>
        <p:spPr>
          <a:xfrm>
            <a:off x="6862209" y="2129576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9" name="圆角矩形 98"/>
          <p:cNvSpPr/>
          <p:nvPr/>
        </p:nvSpPr>
        <p:spPr>
          <a:xfrm>
            <a:off x="6862209" y="2771328"/>
            <a:ext cx="594000" cy="594000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847" y="2167214"/>
            <a:ext cx="518723" cy="518723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2342" y="2896791"/>
            <a:ext cx="333731" cy="333731"/>
          </a:xfrm>
          <a:prstGeom prst="rect">
            <a:avLst/>
          </a:prstGeom>
        </p:spPr>
      </p:pic>
      <p:pic>
        <p:nvPicPr>
          <p:cNvPr id="102" name="图片 101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1633" y="3788765"/>
            <a:ext cx="324167" cy="324167"/>
          </a:xfrm>
          <a:prstGeom prst="rect">
            <a:avLst/>
          </a:prstGeom>
        </p:spPr>
      </p:pic>
      <p:sp>
        <p:nvSpPr>
          <p:cNvPr id="103" name="文本框 102"/>
          <p:cNvSpPr txBox="1"/>
          <p:nvPr/>
        </p:nvSpPr>
        <p:spPr>
          <a:xfrm>
            <a:off x="3783085" y="3796959"/>
            <a:ext cx="169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4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4" name="圆角矩形 103"/>
          <p:cNvSpPr/>
          <p:nvPr/>
        </p:nvSpPr>
        <p:spPr>
          <a:xfrm>
            <a:off x="7504834" y="2129576"/>
            <a:ext cx="1236743" cy="1236743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5" name="图片 104" descr="图片包含 徽标&#10;&#10;描述已自动生成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45689" y="2290948"/>
            <a:ext cx="728262" cy="728262"/>
          </a:xfrm>
          <a:prstGeom prst="rect">
            <a:avLst/>
          </a:prstGeom>
        </p:spPr>
      </p:pic>
      <p:sp>
        <p:nvSpPr>
          <p:cNvPr id="106" name="文本框 105"/>
          <p:cNvSpPr txBox="1"/>
          <p:nvPr/>
        </p:nvSpPr>
        <p:spPr>
          <a:xfrm>
            <a:off x="7491449" y="3099717"/>
            <a:ext cx="1236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07" name="圆角矩形 106">
            <a:hlinkClick r:id="" action="ppaction://hlinkshowjump?jump=lastslide"/>
          </p:cNvPr>
          <p:cNvSpPr/>
          <p:nvPr/>
        </p:nvSpPr>
        <p:spPr>
          <a:xfrm>
            <a:off x="8484017" y="5832092"/>
            <a:ext cx="272373" cy="275189"/>
          </a:xfrm>
          <a:prstGeom prst="roundRect">
            <a:avLst>
              <a:gd name="adj" fmla="val 41840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15" name="圆角矩形 14"/>
          <p:cNvSpPr/>
          <p:nvPr/>
        </p:nvSpPr>
        <p:spPr>
          <a:xfrm>
            <a:off x="125611" y="6285785"/>
            <a:ext cx="11980533" cy="455771"/>
          </a:xfrm>
          <a:prstGeom prst="roundRect">
            <a:avLst>
              <a:gd name="adj" fmla="val 33383"/>
            </a:avLst>
          </a:prstGeom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85856" y="6285784"/>
            <a:ext cx="11980533" cy="455771"/>
          </a:xfrm>
          <a:prstGeom prst="roundRect">
            <a:avLst>
              <a:gd name="adj" fmla="val 30843"/>
            </a:avLst>
          </a:prstGeom>
          <a:solidFill>
            <a:schemeClr val="bg1">
              <a:alpha val="40191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944024" y="6381571"/>
            <a:ext cx="264195" cy="264195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矩形 21"/>
          <p:cNvSpPr/>
          <p:nvPr/>
        </p:nvSpPr>
        <p:spPr>
          <a:xfrm>
            <a:off x="6071965" y="6381571"/>
            <a:ext cx="8313" cy="264195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矩形 22"/>
          <p:cNvSpPr/>
          <p:nvPr/>
        </p:nvSpPr>
        <p:spPr>
          <a:xfrm rot="16200000">
            <a:off x="6003496" y="6449905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矩形 23"/>
          <p:cNvSpPr/>
          <p:nvPr/>
        </p:nvSpPr>
        <p:spPr>
          <a:xfrm rot="16200000">
            <a:off x="6140466" y="6449905"/>
            <a:ext cx="8281" cy="127226"/>
          </a:xfrm>
          <a:prstGeom prst="rect">
            <a:avLst/>
          </a:prstGeom>
          <a:solidFill>
            <a:schemeClr val="bg1">
              <a:alpha val="404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9" name="图形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4023" y="6380653"/>
            <a:ext cx="264195" cy="265113"/>
          </a:xfrm>
          <a:prstGeom prst="rect">
            <a:avLst/>
          </a:prstGeom>
        </p:spPr>
      </p:pic>
      <p:pic>
        <p:nvPicPr>
          <p:cNvPr id="2" name="图片 1" descr="形状&#10;&#10;描述已自动生成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11" y="116444"/>
            <a:ext cx="654756" cy="65475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9059" y="698617"/>
            <a:ext cx="607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1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037275" y="7370762"/>
            <a:ext cx="4067949" cy="3053771"/>
            <a:chOff x="3305298" y="2026549"/>
            <a:chExt cx="5581403" cy="4150781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3305298" y="2029891"/>
              <a:ext cx="5581403" cy="4147439"/>
            </a:xfrm>
            <a:prstGeom prst="roundRect">
              <a:avLst>
                <a:gd name="adj" fmla="val 343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3305298" y="2026549"/>
              <a:ext cx="5581403" cy="4147439"/>
            </a:xfrm>
            <a:prstGeom prst="roundRect">
              <a:avLst>
                <a:gd name="adj" fmla="val 3430"/>
              </a:avLst>
            </a:prstGeom>
            <a:solidFill>
              <a:schemeClr val="bg1">
                <a:alpha val="4503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00" dirty="0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2838" y="7491047"/>
            <a:ext cx="214987" cy="2149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16" y="7823860"/>
            <a:ext cx="381630" cy="3816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87825" y="7508048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cxnSp>
        <p:nvCxnSpPr>
          <p:cNvPr id="16" name="直线连接符 15"/>
          <p:cNvCxnSpPr/>
          <p:nvPr/>
        </p:nvCxnSpPr>
        <p:spPr>
          <a:xfrm>
            <a:off x="5637387" y="7437242"/>
            <a:ext cx="0" cy="2918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87825" y="7901457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edge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7565" y="8283087"/>
            <a:ext cx="245529" cy="24552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387825" y="8302181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Microsoft</a:t>
            </a:r>
            <a:r>
              <a:rPr kumimoji="1" lang="zh-CN" altLang="en-US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store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707508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1163" y="7592102"/>
            <a:ext cx="422572" cy="422572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705304" y="8154657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文件资源管理器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6653166" y="7437242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dirty="0"/>
          </a:p>
        </p:txBody>
      </p:sp>
      <p:sp>
        <p:nvSpPr>
          <p:cNvPr id="28" name="圆角矩形 27"/>
          <p:cNvSpPr/>
          <p:nvPr/>
        </p:nvSpPr>
        <p:spPr>
          <a:xfrm>
            <a:off x="6653166" y="7909386"/>
            <a:ext cx="437012" cy="437012"/>
          </a:xfrm>
          <a:prstGeom prst="roundRect">
            <a:avLst>
              <a:gd name="adj" fmla="val 14086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5488" y1="22070" x2="28125" y2="20215"/>
                        <a14:backgroundMark x1="13672" y1="30957" x2="36621" y2="3320"/>
                        <a14:backgroundMark x1="36621" y1="3320" x2="36621" y2="3320"/>
                        <a14:backgroundMark x1="17578" y1="19531" x2="13965" y2="91602"/>
                        <a14:backgroundMark x1="13965" y1="91602" x2="11816" y2="95508"/>
                        <a14:backgroundMark x1="17383" y1="34766" x2="22754" y2="77637"/>
                        <a14:backgroundMark x1="22754" y1="77637" x2="35938" y2="92969"/>
                        <a14:backgroundMark x1="26172" y1="78516" x2="69336" y2="87012"/>
                        <a14:backgroundMark x1="69336" y1="87012" x2="94238" y2="79883"/>
                        <a14:backgroundMark x1="94238" y1="79883" x2="94238" y2="79883"/>
                        <a14:backgroundMark x1="83887" y1="52441" x2="81348" y2="91699"/>
                        <a14:backgroundMark x1="81348" y1="91699" x2="80371" y2="93750"/>
                        <a14:backgroundMark x1="82129" y1="51758" x2="77539" y2="80762"/>
                        <a14:backgroundMark x1="77539" y1="80762" x2="69629" y2="84277"/>
                        <a14:backgroundMark x1="76563" y1="64258" x2="85449" y2="47070"/>
                        <a14:backgroundMark x1="82422" y1="57813" x2="83887" y2="21387"/>
                        <a14:backgroundMark x1="83984" y1="21387" x2="55078" y2="12598"/>
                        <a14:backgroundMark x1="55078" y1="12598" x2="26074" y2="14844"/>
                        <a14:backgroundMark x1="50195" y1="49023" x2="50488" y2="56641"/>
                        <a14:backgroundMark x1="50488" y1="56641" x2="50488" y2="56641"/>
                        <a14:backgroundMark x1="47363" y1="48633" x2="49023" y2="55957"/>
                        <a14:backgroundMark x1="49023" y1="55957" x2="52246" y2="58887"/>
                        <a14:backgroundMark x1="34180" y1="20508" x2="64258" y2="16895"/>
                        <a14:backgroundMark x1="64258" y1="16895" x2="66797" y2="170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0857" y="7464933"/>
            <a:ext cx="381630" cy="3816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8906" y="8001690"/>
            <a:ext cx="245529" cy="245529"/>
          </a:xfrm>
          <a:prstGeom prst="rect">
            <a:avLst/>
          </a:prstGeom>
        </p:spPr>
      </p:pic>
      <p:pic>
        <p:nvPicPr>
          <p:cNvPr id="31" name="图片 30" descr="图片包含 徽标&#10;&#10;描述已自动生成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6043" y="8657924"/>
            <a:ext cx="238493" cy="238493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387824" y="8663953"/>
            <a:ext cx="1249554" cy="19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1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1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7125951" y="7437242"/>
            <a:ext cx="909884" cy="909884"/>
          </a:xfrm>
          <a:prstGeom prst="roundRect">
            <a:avLst>
              <a:gd name="adj" fmla="val 6595"/>
            </a:avLst>
          </a:prstGeom>
          <a:solidFill>
            <a:schemeClr val="bg1">
              <a:alpha val="348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/>
          </a:p>
        </p:txBody>
      </p:sp>
      <p:pic>
        <p:nvPicPr>
          <p:cNvPr id="34" name="图片 33" descr="图片包含 徽标&#10;&#10;描述已自动生成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3151" y="7555965"/>
            <a:ext cx="535790" cy="53579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7116104" y="8150985"/>
            <a:ext cx="909883" cy="1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0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10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1249" y="6925297"/>
            <a:ext cx="299580" cy="299580"/>
          </a:xfrm>
          <a:prstGeom prst="rect">
            <a:avLst/>
          </a:prstGeom>
        </p:spPr>
      </p:pic>
      <p:sp useBgFill="1">
        <p:nvSpPr>
          <p:cNvPr id="37" name="圆角矩形 36"/>
          <p:cNvSpPr/>
          <p:nvPr/>
        </p:nvSpPr>
        <p:spPr>
          <a:xfrm>
            <a:off x="1983058" y="7189088"/>
            <a:ext cx="8164556" cy="546587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3400477" y="7555965"/>
            <a:ext cx="6696858" cy="5040000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9" name="圆角矩形 38"/>
          <p:cNvSpPr/>
          <p:nvPr/>
        </p:nvSpPr>
        <p:spPr>
          <a:xfrm>
            <a:off x="2033336" y="7238257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40" name="乘 39"/>
          <p:cNvSpPr/>
          <p:nvPr/>
        </p:nvSpPr>
        <p:spPr>
          <a:xfrm>
            <a:off x="9871019" y="7285581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9580031" y="7314064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减 41"/>
          <p:cNvSpPr/>
          <p:nvPr/>
        </p:nvSpPr>
        <p:spPr>
          <a:xfrm>
            <a:off x="9222505" y="7349665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3" name="图片 42" descr="形状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9397" y="7278180"/>
            <a:ext cx="202124" cy="202124"/>
          </a:xfrm>
          <a:prstGeom prst="rect">
            <a:avLst/>
          </a:prstGeom>
        </p:spPr>
      </p:pic>
      <p:sp>
        <p:nvSpPr>
          <p:cNvPr id="44" name="圆角矩形 43"/>
          <p:cNvSpPr/>
          <p:nvPr/>
        </p:nvSpPr>
        <p:spPr>
          <a:xfrm>
            <a:off x="3400477" y="7302291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5" name="圆角矩形 44"/>
          <p:cNvSpPr/>
          <p:nvPr/>
        </p:nvSpPr>
        <p:spPr>
          <a:xfrm>
            <a:off x="3658990" y="7300248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6" name="圆角矩形 45"/>
          <p:cNvSpPr/>
          <p:nvPr/>
        </p:nvSpPr>
        <p:spPr>
          <a:xfrm>
            <a:off x="2035232" y="7555965"/>
            <a:ext cx="1314966" cy="5040000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7" name="圆角矩形 46"/>
          <p:cNvSpPr/>
          <p:nvPr/>
        </p:nvSpPr>
        <p:spPr>
          <a:xfrm>
            <a:off x="2079397" y="7606330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8" name="图片 47" descr="形状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119" y="7633847"/>
            <a:ext cx="165402" cy="165402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241160" y="7599613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1" name="图片 50" descr="图片包含 徽标&#10;&#10;描述已自动生成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7056" y="8055569"/>
            <a:ext cx="164465" cy="16446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2241160" y="803017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6119" y="8605484"/>
            <a:ext cx="164465" cy="164465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2241160" y="8572300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55" name="直线连接符 54"/>
          <p:cNvCxnSpPr/>
          <p:nvPr/>
        </p:nvCxnSpPr>
        <p:spPr>
          <a:xfrm>
            <a:off x="2079397" y="8416802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图片 5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16119" y="9009877"/>
            <a:ext cx="164466" cy="164466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2241160" y="897669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118" y="9391460"/>
            <a:ext cx="164465" cy="164465"/>
          </a:xfrm>
          <a:prstGeom prst="rect">
            <a:avLst/>
          </a:prstGeom>
        </p:spPr>
      </p:pic>
      <p:sp>
        <p:nvSpPr>
          <p:cNvPr id="59" name="文本框 58"/>
          <p:cNvSpPr txBox="1"/>
          <p:nvPr/>
        </p:nvSpPr>
        <p:spPr>
          <a:xfrm>
            <a:off x="2241160" y="9359925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9747186"/>
            <a:ext cx="164465" cy="164465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2241158" y="972385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4" y="10119224"/>
            <a:ext cx="164466" cy="164466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2241154" y="1008443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4" name="图片 6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10477191"/>
            <a:ext cx="164463" cy="164463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2241154" y="1044585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66" name="直线连接符 65"/>
          <p:cNvCxnSpPr/>
          <p:nvPr/>
        </p:nvCxnSpPr>
        <p:spPr>
          <a:xfrm>
            <a:off x="2079391" y="10843365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图片 66" descr="形状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712" y="11022723"/>
            <a:ext cx="127851" cy="127851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2241154" y="109712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772" y="11390103"/>
            <a:ext cx="127850" cy="127850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241153" y="1134029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1" name="图片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8324" y="7631272"/>
            <a:ext cx="708794" cy="708794"/>
          </a:xfrm>
          <a:prstGeom prst="rect">
            <a:avLst/>
          </a:prstGeom>
        </p:spPr>
      </p:pic>
      <p:sp>
        <p:nvSpPr>
          <p:cNvPr id="72" name="文本框 71"/>
          <p:cNvSpPr txBox="1"/>
          <p:nvPr/>
        </p:nvSpPr>
        <p:spPr>
          <a:xfrm>
            <a:off x="4243025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3" name="图片 7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04637" y="7631272"/>
            <a:ext cx="708794" cy="708794"/>
          </a:xfrm>
          <a:prstGeom prst="rect">
            <a:avLst/>
          </a:prstGeom>
        </p:spPr>
      </p:pic>
      <p:sp>
        <p:nvSpPr>
          <p:cNvPr id="74" name="文本框 73"/>
          <p:cNvSpPr txBox="1"/>
          <p:nvPr/>
        </p:nvSpPr>
        <p:spPr>
          <a:xfrm>
            <a:off x="8652541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4128" y="7644912"/>
            <a:ext cx="708794" cy="708794"/>
          </a:xfrm>
          <a:prstGeom prst="rect">
            <a:avLst/>
          </a:prstGeom>
        </p:spPr>
      </p:pic>
      <p:sp>
        <p:nvSpPr>
          <p:cNvPr id="76" name="文本框 75"/>
          <p:cNvSpPr txBox="1"/>
          <p:nvPr/>
        </p:nvSpPr>
        <p:spPr>
          <a:xfrm>
            <a:off x="6432922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7" name="图片 76" descr="图标&#10;&#10;描述已自动生成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40871" y="8802818"/>
            <a:ext cx="708794" cy="708794"/>
          </a:xfrm>
          <a:prstGeom prst="rect">
            <a:avLst/>
          </a:prstGeom>
        </p:spPr>
      </p:pic>
      <p:sp>
        <p:nvSpPr>
          <p:cNvPr id="78" name="文本框 77"/>
          <p:cNvSpPr txBox="1"/>
          <p:nvPr/>
        </p:nvSpPr>
        <p:spPr>
          <a:xfrm>
            <a:off x="4243025" y="9001286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9" name="图片 78" descr="图标&#10;&#10;描述已自动生成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24128" y="8816166"/>
            <a:ext cx="708794" cy="708794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6426700" y="899693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1" name="图片 80" descr="图标&#10;&#10;描述已自动生成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904637" y="8807125"/>
            <a:ext cx="704487" cy="704487"/>
          </a:xfrm>
          <a:prstGeom prst="rect">
            <a:avLst/>
          </a:prstGeom>
        </p:spPr>
      </p:pic>
      <p:sp>
        <p:nvSpPr>
          <p:cNvPr id="82" name="文本框 81"/>
          <p:cNvSpPr txBox="1"/>
          <p:nvPr/>
        </p:nvSpPr>
        <p:spPr>
          <a:xfrm>
            <a:off x="8652541" y="9010291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9580031" y="7314063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 useBgFill="1">
        <p:nvSpPr>
          <p:cNvPr id="84" name="圆角矩形 83"/>
          <p:cNvSpPr/>
          <p:nvPr/>
        </p:nvSpPr>
        <p:spPr>
          <a:xfrm>
            <a:off x="1903289" y="692847"/>
            <a:ext cx="3394742" cy="4093709"/>
          </a:xfrm>
          <a:prstGeom prst="roundRect">
            <a:avLst>
              <a:gd name="adj" fmla="val 249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grpSp>
        <p:nvGrpSpPr>
          <p:cNvPr id="85" name="组合 84"/>
          <p:cNvGrpSpPr/>
          <p:nvPr/>
        </p:nvGrpSpPr>
        <p:grpSpPr>
          <a:xfrm>
            <a:off x="2369560" y="929696"/>
            <a:ext cx="505357" cy="505357"/>
            <a:chOff x="5251267" y="2584268"/>
            <a:chExt cx="1689464" cy="1689463"/>
          </a:xfrm>
        </p:grpSpPr>
        <p:sp>
          <p:nvSpPr>
            <p:cNvPr id="86" name="圆角矩形 85"/>
            <p:cNvSpPr/>
            <p:nvPr/>
          </p:nvSpPr>
          <p:spPr>
            <a:xfrm>
              <a:off x="5251268" y="2584268"/>
              <a:ext cx="1689463" cy="1689463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87" name="矩形 86"/>
            <p:cNvSpPr/>
            <p:nvPr/>
          </p:nvSpPr>
          <p:spPr>
            <a:xfrm>
              <a:off x="6069419" y="2584268"/>
              <a:ext cx="53162" cy="16894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88" name="矩形 87"/>
            <p:cNvSpPr/>
            <p:nvPr/>
          </p:nvSpPr>
          <p:spPr>
            <a:xfrm rot="5400000">
              <a:off x="6069418" y="2584268"/>
              <a:ext cx="53162" cy="16894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89" name="文本框 88"/>
          <p:cNvSpPr txBox="1"/>
          <p:nvPr/>
        </p:nvSpPr>
        <p:spPr>
          <a:xfrm>
            <a:off x="2965040" y="973388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2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Windows</a:t>
            </a:r>
            <a:r>
              <a:rPr kumimoji="1" lang="zh-CN" altLang="en-US" sz="2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2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12</a:t>
            </a:r>
            <a:endParaRPr kumimoji="1" lang="zh-CN" altLang="en-US" sz="2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1903289" y="1496650"/>
            <a:ext cx="3394742" cy="329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82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bilibili</a:t>
            </a:r>
            <a:r>
              <a:rPr kumimoji="1" lang="en-US" altLang="zh-CN" sz="82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82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WindowOS</a:t>
            </a:r>
            <a:endParaRPr kumimoji="1" lang="en-US" altLang="zh-CN" sz="82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版本 </a:t>
            </a:r>
            <a:r>
              <a:rPr lang="en-US" altLang="zh-CN" sz="82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25H2</a:t>
            </a: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（操作汐桶内部版本 </a:t>
            </a:r>
            <a:r>
              <a:rPr lang="en-US" altLang="zh-CN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45141.9198</a:t>
            </a: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© 2025 </a:t>
            </a:r>
            <a:r>
              <a:rPr lang="en-GB" altLang="zh-CN" sz="82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bilibili</a:t>
            </a:r>
            <a:r>
              <a:rPr lang="en-GB" altLang="zh-CN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Corporation</a:t>
            </a:r>
            <a:r>
              <a:rPr lang="zh-CN" altLang="en-GB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。</a:t>
            </a: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保留所有权利。</a:t>
            </a:r>
          </a:p>
          <a:p>
            <a:pPr>
              <a:lnSpc>
                <a:spcPct val="150000"/>
              </a:lnSpc>
            </a:pPr>
            <a:r>
              <a:rPr lang="en-GB" altLang="zh-CN" sz="820" dirty="0" err="1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WindowOS</a:t>
            </a:r>
            <a:r>
              <a:rPr lang="en-GB" altLang="zh-CN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12 </a:t>
            </a: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专业版 操作汐桶及其用户界面受中国和其他国家</a:t>
            </a:r>
            <a:r>
              <a:rPr lang="en-US" altLang="zh-CN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/</a:t>
            </a: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地区的商标法和其他待颁布或已颁布的知识产权法保护。</a:t>
            </a: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根据 </a:t>
            </a:r>
            <a:r>
              <a:rPr lang="en-GB" altLang="zh-CN" sz="82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bilibili</a:t>
            </a:r>
            <a:r>
              <a:rPr lang="en-GB" altLang="zh-CN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lang="zh-CN" altLang="en-US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软件许可条款，许可如下用户使用本产品：</a:t>
            </a:r>
          </a:p>
          <a:p>
            <a:pPr>
              <a:lnSpc>
                <a:spcPct val="150000"/>
              </a:lnSpc>
            </a:pPr>
            <a:r>
              <a:rPr lang="zh-CN" altLang="en-GB" sz="820" dirty="0">
                <a:solidFill>
                  <a:schemeClr val="bg1"/>
                </a:solidFill>
                <a:effectLst/>
                <a:latin typeface="PingFang SC" panose="020B0400000000000000" pitchFamily="34" charset="-122"/>
                <a:ea typeface="PingFang SC" panose="020B0400000000000000" pitchFamily="34" charset="-122"/>
              </a:rPr>
              <a:t>巨硬</a:t>
            </a:r>
            <a:endParaRPr lang="en-GB" altLang="zh-CN" sz="820" dirty="0">
              <a:solidFill>
                <a:schemeClr val="bg1"/>
              </a:solidFill>
              <a:effectLst/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2" name="乘 91">
            <a:hlinkClick r:id="rId28" action="ppaction://hlinksldjump"/>
          </p:cNvPr>
          <p:cNvSpPr/>
          <p:nvPr/>
        </p:nvSpPr>
        <p:spPr>
          <a:xfrm>
            <a:off x="5050167" y="771086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249" y="6925297"/>
            <a:ext cx="299580" cy="29958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466698" y="3181389"/>
            <a:ext cx="1192399" cy="1192398"/>
            <a:chOff x="5944024" y="6381571"/>
            <a:chExt cx="264195" cy="264195"/>
          </a:xfrm>
        </p:grpSpPr>
        <p:sp>
          <p:nvSpPr>
            <p:cNvPr id="5" name="圆角矩形 4"/>
            <p:cNvSpPr/>
            <p:nvPr/>
          </p:nvSpPr>
          <p:spPr>
            <a:xfrm>
              <a:off x="5944024" y="6381571"/>
              <a:ext cx="264195" cy="264195"/>
            </a:xfrm>
            <a:prstGeom prst="roundRect">
              <a:avLst>
                <a:gd name="adj" fmla="val 6468"/>
              </a:avLst>
            </a:prstGeom>
            <a:gradFill>
              <a:gsLst>
                <a:gs pos="58000">
                  <a:srgbClr val="4078D7"/>
                </a:gs>
                <a:gs pos="0">
                  <a:srgbClr val="01CDE4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 useBgFill="1">
          <p:nvSpPr>
            <p:cNvPr id="6" name="矩形 5"/>
            <p:cNvSpPr/>
            <p:nvPr/>
          </p:nvSpPr>
          <p:spPr>
            <a:xfrm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 useBgFill="1">
          <p:nvSpPr>
            <p:cNvPr id="7" name="矩形 6"/>
            <p:cNvSpPr/>
            <p:nvPr/>
          </p:nvSpPr>
          <p:spPr>
            <a:xfrm rot="5400000">
              <a:off x="6071965" y="6381571"/>
              <a:ext cx="8313" cy="2641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圆角矩形 10"/>
          <p:cNvSpPr/>
          <p:nvPr/>
        </p:nvSpPr>
        <p:spPr>
          <a:xfrm>
            <a:off x="6611769" y="4469416"/>
            <a:ext cx="259968" cy="254317"/>
          </a:xfrm>
          <a:prstGeom prst="roundRect">
            <a:avLst>
              <a:gd name="adj" fmla="val 50000"/>
            </a:avLst>
          </a:prstGeom>
          <a:solidFill>
            <a:srgbClr val="3D87DA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 useBgFill="1">
        <p:nvSpPr>
          <p:cNvPr id="13" name="圆角矩形 12"/>
          <p:cNvSpPr/>
          <p:nvPr/>
        </p:nvSpPr>
        <p:spPr>
          <a:xfrm>
            <a:off x="1983058" y="7189088"/>
            <a:ext cx="8164556" cy="5465877"/>
          </a:xfrm>
          <a:prstGeom prst="roundRect">
            <a:avLst>
              <a:gd name="adj" fmla="val 153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3400477" y="7555965"/>
            <a:ext cx="6696858" cy="5040000"/>
          </a:xfrm>
          <a:prstGeom prst="roundRect">
            <a:avLst>
              <a:gd name="adj" fmla="val 1004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2033336" y="7238257"/>
            <a:ext cx="1567324" cy="275189"/>
          </a:xfrm>
          <a:prstGeom prst="roundRect">
            <a:avLst>
              <a:gd name="adj" fmla="val 20372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050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此电脑</a:t>
            </a:r>
          </a:p>
        </p:txBody>
      </p:sp>
      <p:sp>
        <p:nvSpPr>
          <p:cNvPr id="18" name="乘 17"/>
          <p:cNvSpPr/>
          <p:nvPr/>
        </p:nvSpPr>
        <p:spPr>
          <a:xfrm>
            <a:off x="9871019" y="7285581"/>
            <a:ext cx="180256" cy="180256"/>
          </a:xfrm>
          <a:prstGeom prst="mathMultiply">
            <a:avLst>
              <a:gd name="adj1" fmla="val 9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580031" y="7314064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减 26"/>
          <p:cNvSpPr/>
          <p:nvPr/>
        </p:nvSpPr>
        <p:spPr>
          <a:xfrm>
            <a:off x="9222505" y="7349665"/>
            <a:ext cx="184120" cy="54000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9" name="图片 28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397" y="7278180"/>
            <a:ext cx="202124" cy="202124"/>
          </a:xfrm>
          <a:prstGeom prst="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3400477" y="7302291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35" name="圆角矩形 34"/>
          <p:cNvSpPr/>
          <p:nvPr/>
        </p:nvSpPr>
        <p:spPr>
          <a:xfrm>
            <a:off x="3658990" y="7300248"/>
            <a:ext cx="137847" cy="139272"/>
          </a:xfrm>
          <a:prstGeom prst="roundRect">
            <a:avLst>
              <a:gd name="adj" fmla="val 4110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2" name="圆角矩形 41"/>
          <p:cNvSpPr/>
          <p:nvPr/>
        </p:nvSpPr>
        <p:spPr>
          <a:xfrm>
            <a:off x="2035232" y="7555965"/>
            <a:ext cx="1314966" cy="5040000"/>
          </a:xfrm>
          <a:prstGeom prst="roundRect">
            <a:avLst>
              <a:gd name="adj" fmla="val 3981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3" name="圆角矩形 42"/>
          <p:cNvSpPr/>
          <p:nvPr/>
        </p:nvSpPr>
        <p:spPr>
          <a:xfrm>
            <a:off x="2079397" y="7606330"/>
            <a:ext cx="1214740" cy="217398"/>
          </a:xfrm>
          <a:prstGeom prst="roundRect">
            <a:avLst>
              <a:gd name="adj" fmla="val 18586"/>
            </a:avLst>
          </a:prstGeom>
          <a:solidFill>
            <a:schemeClr val="bg1">
              <a:alpha val="4128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44" name="图片 43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119" y="7633847"/>
            <a:ext cx="165402" cy="165402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2241160" y="7599613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此电脑</a:t>
            </a:r>
          </a:p>
        </p:txBody>
      </p:sp>
      <p:pic>
        <p:nvPicPr>
          <p:cNvPr id="50" name="图片 49" descr="图片包含 徽标&#10;&#10;描述已自动生成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056" y="8055569"/>
            <a:ext cx="164465" cy="164465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2241160" y="803017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OneDrive</a:t>
            </a:r>
            <a:endParaRPr kumimoji="1" lang="zh-CN" altLang="en-US" sz="9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6119" y="8605484"/>
            <a:ext cx="164465" cy="164465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2241160" y="8572300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</a:p>
        </p:txBody>
      </p:sp>
      <p:cxnSp>
        <p:nvCxnSpPr>
          <p:cNvPr id="60" name="直线连接符 59"/>
          <p:cNvCxnSpPr/>
          <p:nvPr/>
        </p:nvCxnSpPr>
        <p:spPr>
          <a:xfrm>
            <a:off x="2079397" y="8416802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图片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19" y="9009877"/>
            <a:ext cx="164466" cy="164466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2241160" y="8976694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1641" y1="82031" x2="48828" y2="79688"/>
                        <a14:foregroundMark x1="44141" y1="82422" x2="57813" y2="81250"/>
                        <a14:foregroundMark x1="55469" y1="83594" x2="61328" y2="82031"/>
                        <a14:foregroundMark x1="60547" y1="83984" x2="68359" y2="81641"/>
                        <a14:foregroundMark x1="56641" y1="82813" x2="56641" y2="82813"/>
                        <a14:foregroundMark x1="56641" y1="82813" x2="62500" y2="83203"/>
                        <a14:foregroundMark x1="75781" y1="82031" x2="73047" y2="80859"/>
                        <a14:backgroundMark x1="12109" y1="84766" x2="22656" y2="89844"/>
                        <a14:backgroundMark x1="16406" y1="83984" x2="46094" y2="95313"/>
                        <a14:backgroundMark x1="11328" y1="86719" x2="11328" y2="67578"/>
                        <a14:backgroundMark x1="16406" y1="90234" x2="16406" y2="75781"/>
                        <a14:backgroundMark x1="19922" y1="92969" x2="16406" y2="55469"/>
                        <a14:backgroundMark x1="46233" y1="87635" x2="51172" y2="87500"/>
                        <a14:backgroundMark x1="22656" y1="88281" x2="40905" y2="87781"/>
                        <a14:backgroundMark x1="28806" y1="86867" x2="9766" y2="78516"/>
                        <a14:backgroundMark x1="32031" y1="88281" x2="30241" y2="87496"/>
                        <a14:backgroundMark x1="87891" y1="76172" x2="77344" y2="91406"/>
                        <a14:backgroundMark x1="82813" y1="79297" x2="76520" y2="83491"/>
                        <a14:backgroundMark x1="75391" y1="86719" x2="66290" y2="854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6118" y="9391460"/>
            <a:ext cx="164465" cy="16446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2241160" y="9359925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17188" y1="89453" x2="8594" y2="73047"/>
                        <a14:backgroundMark x1="17188" y1="85547" x2="51563" y2="87500"/>
                        <a14:backgroundMark x1="53516" y1="86719" x2="94531" y2="8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9747186"/>
            <a:ext cx="164465" cy="164465"/>
          </a:xfrm>
          <a:prstGeom prst="rect">
            <a:avLst/>
          </a:prstGeom>
        </p:spPr>
      </p:pic>
      <p:sp>
        <p:nvSpPr>
          <p:cNvPr id="66" name="文本框 65"/>
          <p:cNvSpPr txBox="1"/>
          <p:nvPr/>
        </p:nvSpPr>
        <p:spPr>
          <a:xfrm>
            <a:off x="2241158" y="972385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16406" y1="85156" x2="41797" y2="87891"/>
                        <a14:backgroundMark x1="14063" y1="87500" x2="13672" y2="81641"/>
                        <a14:backgroundMark x1="30469" y1="90625" x2="9766" y2="66797"/>
                        <a14:backgroundMark x1="66406" y1="90625" x2="83984" y2="75000"/>
                        <a14:backgroundMark x1="83984" y1="75000" x2="85156" y2="74219"/>
                        <a14:backgroundMark x1="75781" y1="85547" x2="46094" y2="87109"/>
                        <a14:backgroundMark x1="32422" y1="86328" x2="12500" y2="82422"/>
                        <a14:backgroundMark x1="12500" y1="82422" x2="11719" y2="8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4" y="10119224"/>
            <a:ext cx="164466" cy="164466"/>
          </a:xfrm>
          <a:prstGeom prst="rect">
            <a:avLst/>
          </a:prstGeom>
        </p:spPr>
      </p:pic>
      <p:sp>
        <p:nvSpPr>
          <p:cNvPr id="68" name="文本框 67"/>
          <p:cNvSpPr txBox="1"/>
          <p:nvPr/>
        </p:nvSpPr>
        <p:spPr>
          <a:xfrm>
            <a:off x="2241154" y="10084437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12500" y1="83203" x2="33594" y2="98047"/>
                        <a14:backgroundMark x1="33594" y1="98047" x2="35938" y2="98828"/>
                        <a14:backgroundMark x1="85938" y1="82031" x2="82422" y2="89453"/>
                        <a14:backgroundMark x1="82813" y1="89453" x2="33984" y2="89844"/>
                        <a14:backgroundMark x1="14453" y1="83594" x2="23828" y2="88672"/>
                        <a14:backgroundMark x1="14453" y1="81250" x2="17969" y2="99609"/>
                        <a14:backgroundMark x1="21875" y1="87109" x2="42188" y2="86719"/>
                        <a14:backgroundMark x1="42188" y1="86719" x2="42188" y2="86719"/>
                        <a14:backgroundMark x1="42188" y1="86719" x2="80469" y2="87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467" y="10477191"/>
            <a:ext cx="164463" cy="164463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2241154" y="10445851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</a:p>
        </p:txBody>
      </p:sp>
      <p:cxnSp>
        <p:nvCxnSpPr>
          <p:cNvPr id="71" name="直线连接符 70"/>
          <p:cNvCxnSpPr/>
          <p:nvPr/>
        </p:nvCxnSpPr>
        <p:spPr>
          <a:xfrm>
            <a:off x="2079391" y="10843365"/>
            <a:ext cx="12147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 descr="形状&#10;&#10;描述已自动生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7712" y="11022723"/>
            <a:ext cx="127851" cy="127851"/>
          </a:xfrm>
          <a:prstGeom prst="rect">
            <a:avLst/>
          </a:prstGeom>
        </p:spPr>
      </p:pic>
      <p:sp>
        <p:nvSpPr>
          <p:cNvPr id="73" name="文本框 72"/>
          <p:cNvSpPr txBox="1"/>
          <p:nvPr/>
        </p:nvSpPr>
        <p:spPr>
          <a:xfrm>
            <a:off x="2241154" y="10971232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计算机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0772" y="11390103"/>
            <a:ext cx="127850" cy="127850"/>
          </a:xfrm>
          <a:prstGeom prst="rect">
            <a:avLst/>
          </a:prstGeom>
        </p:spPr>
      </p:pic>
      <p:sp>
        <p:nvSpPr>
          <p:cNvPr id="75" name="文本框 74"/>
          <p:cNvSpPr txBox="1"/>
          <p:nvPr/>
        </p:nvSpPr>
        <p:spPr>
          <a:xfrm>
            <a:off x="2241153" y="11340298"/>
            <a:ext cx="10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" dirty="0">
                <a:latin typeface="PingFang SC" panose="020B0400000000000000" pitchFamily="34" charset="-122"/>
                <a:ea typeface="PingFang SC" panose="020B0400000000000000" pitchFamily="34" charset="-122"/>
              </a:rPr>
              <a:t>网络</a:t>
            </a:r>
          </a:p>
        </p:txBody>
      </p:sp>
      <p:pic>
        <p:nvPicPr>
          <p:cNvPr id="76" name="图片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324" y="7631272"/>
            <a:ext cx="708794" cy="708794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4243025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桌面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04637" y="7631272"/>
            <a:ext cx="708794" cy="708794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8652541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文档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128" y="7644912"/>
            <a:ext cx="708794" cy="708794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6432922" y="783044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下载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2" name="图片 81" descr="图标&#10;&#10;描述已自动生成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40871" y="8802818"/>
            <a:ext cx="708794" cy="708794"/>
          </a:xfrm>
          <a:prstGeom prst="rect">
            <a:avLst/>
          </a:prstGeom>
        </p:spPr>
      </p:pic>
      <p:sp>
        <p:nvSpPr>
          <p:cNvPr id="83" name="文本框 82"/>
          <p:cNvSpPr txBox="1"/>
          <p:nvPr/>
        </p:nvSpPr>
        <p:spPr>
          <a:xfrm>
            <a:off x="4243025" y="9001286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4" name="图片 83" descr="图标&#10;&#10;描述已自动生成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4128" y="8816166"/>
            <a:ext cx="708794" cy="708794"/>
          </a:xfrm>
          <a:prstGeom prst="rect">
            <a:avLst/>
          </a:prstGeom>
        </p:spPr>
      </p:pic>
      <p:sp>
        <p:nvSpPr>
          <p:cNvPr id="85" name="文本框 84"/>
          <p:cNvSpPr txBox="1"/>
          <p:nvPr/>
        </p:nvSpPr>
        <p:spPr>
          <a:xfrm>
            <a:off x="6426700" y="8996935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音乐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86" name="图片 85" descr="图标&#10;&#10;描述已自动生成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04637" y="8807125"/>
            <a:ext cx="704487" cy="704487"/>
          </a:xfrm>
          <a:prstGeom prst="rect">
            <a:avLst/>
          </a:prstGeom>
        </p:spPr>
      </p:pic>
      <p:sp>
        <p:nvSpPr>
          <p:cNvPr id="87" name="文本框 86"/>
          <p:cNvSpPr txBox="1"/>
          <p:nvPr/>
        </p:nvSpPr>
        <p:spPr>
          <a:xfrm>
            <a:off x="8652541" y="9010291"/>
            <a:ext cx="1317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PingFang SC" panose="020B0400000000000000" pitchFamily="34" charset="-122"/>
                <a:ea typeface="PingFang SC" panose="020B0400000000000000" pitchFamily="34" charset="-122"/>
              </a:rPr>
              <a:t>影片</a:t>
            </a:r>
            <a:endParaRPr kumimoji="1" lang="en-US" altLang="zh-CN" sz="1600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9580031" y="7314063"/>
            <a:ext cx="116925" cy="116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4992721" y="4526030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Windows</a:t>
            </a:r>
            <a:r>
              <a:rPr kumimoji="1" lang="zh-CN" altLang="en-US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正在关机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2000">
        <p159:morph option="byObject"/>
      </p:transition>
    </mc:Choice>
    <mc:Fallback xmlns="">
      <p:transition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05662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81789" y="4003559"/>
            <a:ext cx="1603375" cy="6447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367047" y="4226445"/>
            <a:ext cx="3457903" cy="199696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613050" y="4264467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676424" y="4265217"/>
            <a:ext cx="36000" cy="125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655040" y="4264466"/>
            <a:ext cx="126749" cy="126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1DE7CEFD-3F80-DA7F-0FA5-381C85783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4262" y="1376179"/>
            <a:ext cx="1803476" cy="1785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0">
        <p159:morph option="byObject"/>
      </p:transition>
    </mc:Choice>
    <mc:Fallback xmlns="">
      <p:transition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3420159" y="2808169"/>
            <a:ext cx="5351681" cy="1241659"/>
          </a:xfrm>
          <a:prstGeom prst="roundRect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556634" y="3182034"/>
            <a:ext cx="4166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WindowOS</a:t>
            </a:r>
            <a:r>
              <a:rPr kumimoji="1" lang="en-US" altLang="zh-CN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12</a:t>
            </a:r>
            <a:r>
              <a:rPr kumimoji="1" lang="zh-CN" altLang="en-US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28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Monterey</a:t>
            </a:r>
            <a:endParaRPr kumimoji="1" lang="zh-CN" altLang="en-US" sz="28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8F3F656E-0E21-9718-7CAA-1FEC75E7D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93477" y="2976199"/>
            <a:ext cx="914476" cy="905597"/>
          </a:xfrm>
          <a:prstGeom prst="rect">
            <a:avLst/>
          </a:prstGeom>
        </p:spPr>
      </p:pic>
      <p:pic>
        <p:nvPicPr>
          <p:cNvPr id="3" name="startup">
            <a:hlinkClick r:id="" action="ppaction://media"/>
            <a:extLst>
              <a:ext uri="{FF2B5EF4-FFF2-40B4-BE49-F238E27FC236}">
                <a16:creationId xmlns:a16="http://schemas.microsoft.com/office/drawing/2014/main" id="{6FE7259C-9F2D-8C1B-C45B-72C236008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588" y="-1349375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 advTm="1000">
        <p159:morph option="byObject"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3420159" y="1333099"/>
            <a:ext cx="5351681" cy="474430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09533" y="1763597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WindowOS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12</a:t>
            </a:r>
            <a:r>
              <a:rPr kumimoji="1" lang="zh-CN" altLang="en-US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Monterey</a:t>
            </a:r>
            <a:endParaRPr kumimoji="1" lang="zh-CN" altLang="en-US" sz="2000" dirty="0">
              <a:solidFill>
                <a:schemeClr val="bg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2" name="乘 1"/>
          <p:cNvSpPr/>
          <p:nvPr/>
        </p:nvSpPr>
        <p:spPr>
          <a:xfrm>
            <a:off x="8424618" y="1443097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3" name="表格 10"/>
          <p:cNvGraphicFramePr>
            <a:graphicFrameLocks noGrp="1"/>
          </p:cNvGraphicFramePr>
          <p:nvPr/>
        </p:nvGraphicFramePr>
        <p:xfrm>
          <a:off x="4054911" y="3406916"/>
          <a:ext cx="4082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81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400" b="0" i="0" dirty="0">
                          <a:solidFill>
                            <a:schemeClr val="bg1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PingFang SC Thin" panose="020B0400000000000000" pitchFamily="34" charset="-122"/>
                          <a:ea typeface="PingFang SC Thin" panose="020B0400000000000000" pitchFamily="34" charset="-122"/>
                        </a:rPr>
                        <a:t>系统语言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0" i="0" dirty="0"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PingFang SC Thin" panose="020B0400000000000000" pitchFamily="34" charset="-122"/>
                        <a:ea typeface="PingFang SC Thin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81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400" b="0" i="0" dirty="0">
                          <a:solidFill>
                            <a:schemeClr val="bg1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PingFang SC Thin" panose="020B0400000000000000" pitchFamily="34" charset="-122"/>
                          <a:ea typeface="PingFang SC Thin" panose="020B0400000000000000" pitchFamily="34" charset="-122"/>
                        </a:rPr>
                        <a:t>时间和货币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0" i="0" dirty="0"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PingFang SC Thin" panose="020B0400000000000000" pitchFamily="34" charset="-122"/>
                        <a:ea typeface="PingFang SC Thin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81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400" b="0" i="0" dirty="0">
                          <a:solidFill>
                            <a:schemeClr val="bg1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PingFang SC Thin" panose="020B0400000000000000" pitchFamily="34" charset="-122"/>
                          <a:ea typeface="PingFang SC Thin" panose="020B0400000000000000" pitchFamily="34" charset="-122"/>
                        </a:rPr>
                        <a:t>键盘和输入法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0" i="0" dirty="0"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PingFang SC Thin" panose="020B0400000000000000" pitchFamily="34" charset="-122"/>
                        <a:ea typeface="PingFang SC Thin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圆角矩形 11"/>
          <p:cNvSpPr/>
          <p:nvPr/>
        </p:nvSpPr>
        <p:spPr>
          <a:xfrm>
            <a:off x="5398265" y="3466824"/>
            <a:ext cx="2682880" cy="24586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中文（简体，中国</a:t>
            </a:r>
            <a:r>
              <a:rPr kumimoji="1" lang="en-US" altLang="zh-CN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)</a:t>
            </a:r>
            <a:endParaRPr kumimoji="1" lang="zh-CN" altLang="en-US" sz="800" dirty="0">
              <a:solidFill>
                <a:schemeClr val="tx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398265" y="3832626"/>
            <a:ext cx="2682880" cy="24586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中文（简体，中国</a:t>
            </a:r>
            <a:r>
              <a:rPr kumimoji="1" lang="en-US" altLang="zh-CN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)</a:t>
            </a:r>
            <a:endParaRPr kumimoji="1" lang="zh-CN" altLang="en-US" sz="800" dirty="0">
              <a:solidFill>
                <a:schemeClr val="tx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98265" y="4198428"/>
            <a:ext cx="2682880" cy="24586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巨硬拼音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7893116" y="3517754"/>
            <a:ext cx="144000" cy="144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 sz="800" dirty="0">
              <a:solidFill>
                <a:schemeClr val="tx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7889503" y="3883556"/>
            <a:ext cx="144000" cy="144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 sz="800" dirty="0">
              <a:solidFill>
                <a:schemeClr val="tx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7885890" y="4249358"/>
            <a:ext cx="144000" cy="14400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zh-CN" altLang="en-US" sz="800" dirty="0">
              <a:solidFill>
                <a:schemeClr val="tx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19" name="圆角矩形 18">
            <a:hlinkHover r:id="" action="ppaction://hlinkshowjump?jump=nextslide"/>
          </p:cNvPr>
          <p:cNvSpPr/>
          <p:nvPr/>
        </p:nvSpPr>
        <p:spPr>
          <a:xfrm>
            <a:off x="8093672" y="5729864"/>
            <a:ext cx="573961" cy="24586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下一页</a:t>
            </a:r>
          </a:p>
        </p:txBody>
      </p:sp>
      <p:pic>
        <p:nvPicPr>
          <p:cNvPr id="46" name="图形 45">
            <a:extLst>
              <a:ext uri="{FF2B5EF4-FFF2-40B4-BE49-F238E27FC236}">
                <a16:creationId xmlns:a16="http://schemas.microsoft.com/office/drawing/2014/main" id="{524F422B-C8E4-70AD-A3EA-4658191A1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425" y="1628760"/>
            <a:ext cx="676351" cy="669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Hover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>
            <a:hlinkHover r:id="" action="ppaction://hlinkshowjump?jump=previousslide"/>
          </p:cNvPr>
          <p:cNvSpPr/>
          <p:nvPr/>
        </p:nvSpPr>
        <p:spPr>
          <a:xfrm>
            <a:off x="3420159" y="1333099"/>
            <a:ext cx="5351681" cy="474430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09533" y="1763597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WindowOS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12</a:t>
            </a:r>
            <a:r>
              <a:rPr kumimoji="1" lang="zh-CN" altLang="en-US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Monterey</a:t>
            </a:r>
            <a:endParaRPr kumimoji="1" lang="zh-CN" altLang="en-US" sz="2000" dirty="0">
              <a:solidFill>
                <a:schemeClr val="bg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graphicFrame>
        <p:nvGraphicFramePr>
          <p:cNvPr id="3" name="表格 10"/>
          <p:cNvGraphicFramePr>
            <a:graphicFrameLocks noGrp="1"/>
          </p:cNvGraphicFramePr>
          <p:nvPr/>
        </p:nvGraphicFramePr>
        <p:xfrm>
          <a:off x="4054911" y="3406916"/>
          <a:ext cx="408217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481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400" b="0" i="0" dirty="0">
                          <a:solidFill>
                            <a:schemeClr val="bg1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PingFang SC Thin" panose="020B0400000000000000" pitchFamily="34" charset="-122"/>
                          <a:ea typeface="PingFang SC Thin" panose="020B0400000000000000" pitchFamily="34" charset="-122"/>
                        </a:rPr>
                        <a:t>系统语言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0" i="0" dirty="0"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PingFang SC Thin" panose="020B0400000000000000" pitchFamily="34" charset="-122"/>
                        <a:ea typeface="PingFang SC Thin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81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400" b="0" i="0" dirty="0">
                          <a:solidFill>
                            <a:schemeClr val="bg1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PingFang SC Thin" panose="020B0400000000000000" pitchFamily="34" charset="-122"/>
                          <a:ea typeface="PingFang SC Thin" panose="020B0400000000000000" pitchFamily="34" charset="-122"/>
                        </a:rPr>
                        <a:t>时间和货币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0" i="0" dirty="0"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PingFang SC Thin" panose="020B0400000000000000" pitchFamily="34" charset="-122"/>
                        <a:ea typeface="PingFang SC Thin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81">
                <a:tc>
                  <a:txBody>
                    <a:bodyPr/>
                    <a:lstStyle/>
                    <a:p>
                      <a:pPr algn="r"/>
                      <a:r>
                        <a:rPr lang="zh-CN" altLang="en-US" sz="1400" b="0" i="0" dirty="0">
                          <a:solidFill>
                            <a:schemeClr val="bg1"/>
                          </a:solidFill>
                          <a:effectLst>
                            <a:outerShdw blurRad="63500" sx="102000" sy="102000" algn="c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PingFang SC Thin" panose="020B0400000000000000" pitchFamily="34" charset="-122"/>
                          <a:ea typeface="PingFang SC Thin" panose="020B0400000000000000" pitchFamily="34" charset="-122"/>
                        </a:rPr>
                        <a:t>键盘和输入法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b="0" i="0" dirty="0"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PingFang SC Thin" panose="020B0400000000000000" pitchFamily="34" charset="-122"/>
                        <a:ea typeface="PingFang SC Thin" panose="020B0400000000000000" pitchFamily="34" charset="-12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圆角矩形 11"/>
          <p:cNvSpPr/>
          <p:nvPr/>
        </p:nvSpPr>
        <p:spPr>
          <a:xfrm>
            <a:off x="5398265" y="3466824"/>
            <a:ext cx="2682880" cy="24586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中文（简体，中国</a:t>
            </a:r>
            <a:r>
              <a:rPr kumimoji="1" lang="en-US" altLang="zh-CN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)</a:t>
            </a:r>
            <a:endParaRPr kumimoji="1" lang="zh-CN" altLang="en-US" sz="800" dirty="0">
              <a:solidFill>
                <a:schemeClr val="tx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398265" y="3832626"/>
            <a:ext cx="2682880" cy="24586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中文（简体，中国</a:t>
            </a:r>
            <a:r>
              <a:rPr kumimoji="1" lang="en-US" altLang="zh-CN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)</a:t>
            </a:r>
            <a:endParaRPr kumimoji="1" lang="zh-CN" altLang="en-US" sz="800" dirty="0">
              <a:solidFill>
                <a:schemeClr val="tx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98265" y="4198428"/>
            <a:ext cx="2682880" cy="24586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8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巨硬拼音</a:t>
            </a:r>
          </a:p>
        </p:txBody>
      </p:sp>
      <p:sp>
        <p:nvSpPr>
          <p:cNvPr id="18" name="圆角矩形 17">
            <a:hlinkClick r:id="" action="ppaction://hlinkshowjump?jump=nextslide"/>
          </p:cNvPr>
          <p:cNvSpPr/>
          <p:nvPr/>
        </p:nvSpPr>
        <p:spPr>
          <a:xfrm>
            <a:off x="8013065" y="5693410"/>
            <a:ext cx="758825" cy="32512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下一页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E93CBF22-F129-1F29-357D-DC8CC9A44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425" y="1628760"/>
            <a:ext cx="676351" cy="669784"/>
          </a:xfrm>
          <a:prstGeom prst="rect">
            <a:avLst/>
          </a:prstGeom>
        </p:spPr>
      </p:pic>
      <p:sp>
        <p:nvSpPr>
          <p:cNvPr id="15" name="乘 14">
            <a:extLst>
              <a:ext uri="{FF2B5EF4-FFF2-40B4-BE49-F238E27FC236}">
                <a16:creationId xmlns:a16="http://schemas.microsoft.com/office/drawing/2014/main" id="{542665B2-C399-8EB6-C591-06346D8446F9}"/>
              </a:ext>
            </a:extLst>
          </p:cNvPr>
          <p:cNvSpPr/>
          <p:nvPr/>
        </p:nvSpPr>
        <p:spPr>
          <a:xfrm>
            <a:off x="8424618" y="1443097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/>
          <p:cNvSpPr/>
          <p:nvPr/>
        </p:nvSpPr>
        <p:spPr>
          <a:xfrm>
            <a:off x="3420159" y="1333099"/>
            <a:ext cx="5351681" cy="474430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09533" y="1763597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WindowOS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12</a:t>
            </a:r>
            <a:r>
              <a:rPr kumimoji="1" lang="zh-CN" altLang="en-US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Monterey</a:t>
            </a:r>
            <a:endParaRPr kumimoji="1" lang="zh-CN" altLang="en-US" sz="2000" dirty="0">
              <a:solidFill>
                <a:schemeClr val="bg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2" name="乘 1"/>
          <p:cNvSpPr/>
          <p:nvPr/>
        </p:nvSpPr>
        <p:spPr>
          <a:xfrm>
            <a:off x="8424618" y="1443097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Hover r:id="" action="ppaction://hlinkshowjump?jump=nextslide"/>
          </p:cNvPr>
          <p:cNvSpPr/>
          <p:nvPr/>
        </p:nvSpPr>
        <p:spPr>
          <a:xfrm>
            <a:off x="5510176" y="3506258"/>
            <a:ext cx="1171645" cy="409533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现在安装</a:t>
            </a:r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0562573E-1D4D-2D97-456D-55A188AD4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425" y="1628760"/>
            <a:ext cx="676351" cy="669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2314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 useBgFill="1">
        <p:nvSpPr>
          <p:cNvPr id="5" name="圆角矩形 4">
            <a:hlinkHover r:id="" action="ppaction://hlinkshowjump?jump=previousslide"/>
          </p:cNvPr>
          <p:cNvSpPr/>
          <p:nvPr/>
        </p:nvSpPr>
        <p:spPr>
          <a:xfrm>
            <a:off x="3420159" y="1333099"/>
            <a:ext cx="5351681" cy="4744309"/>
          </a:xfrm>
          <a:prstGeom prst="roundRect">
            <a:avLst>
              <a:gd name="adj" fmla="val 1850"/>
            </a:avLst>
          </a:prstGeom>
          <a:ln w="9525">
            <a:solidFill>
              <a:schemeClr val="bg1"/>
            </a:solidFill>
          </a:ln>
          <a:effectLst>
            <a:outerShdw blurRad="12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909533" y="1763597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err="1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WindowOS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12</a:t>
            </a:r>
            <a:r>
              <a:rPr kumimoji="1" lang="zh-CN" altLang="en-US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 </a:t>
            </a:r>
            <a:r>
              <a:rPr kumimoji="1" lang="en-US" altLang="zh-CN" sz="2000" dirty="0">
                <a:solidFill>
                  <a:schemeClr val="bg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Monterey</a:t>
            </a:r>
            <a:endParaRPr kumimoji="1" lang="zh-CN" altLang="en-US" sz="2000" dirty="0">
              <a:solidFill>
                <a:schemeClr val="bg1"/>
              </a:solidFill>
              <a:latin typeface="PingFang SC Thin" panose="020B0400000000000000" pitchFamily="34" charset="-122"/>
              <a:ea typeface="PingFang SC Thin" panose="020B0400000000000000" pitchFamily="34" charset="-122"/>
            </a:endParaRPr>
          </a:p>
        </p:txBody>
      </p:sp>
      <p:sp>
        <p:nvSpPr>
          <p:cNvPr id="2" name="乘 1"/>
          <p:cNvSpPr/>
          <p:nvPr/>
        </p:nvSpPr>
        <p:spPr>
          <a:xfrm>
            <a:off x="8424618" y="1443097"/>
            <a:ext cx="243015" cy="243015"/>
          </a:xfrm>
          <a:prstGeom prst="mathMultiply">
            <a:avLst>
              <a:gd name="adj1" fmla="val 90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Click r:id="" action="ppaction://hlinkshowjump?jump=nextslide"/>
          </p:cNvPr>
          <p:cNvSpPr/>
          <p:nvPr/>
        </p:nvSpPr>
        <p:spPr>
          <a:xfrm>
            <a:off x="5393834" y="3492565"/>
            <a:ext cx="1404332" cy="490866"/>
          </a:xfrm>
          <a:prstGeom prst="roundRect">
            <a:avLst/>
          </a:prstGeom>
          <a:solidFill>
            <a:schemeClr val="bg1">
              <a:alpha val="70000"/>
            </a:schemeClr>
          </a:solidFill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dirty="0">
                <a:solidFill>
                  <a:schemeClr val="tx1"/>
                </a:solidFill>
                <a:latin typeface="PingFang SC Thin" panose="020B0400000000000000" pitchFamily="34" charset="-122"/>
                <a:ea typeface="PingFang SC Thin" panose="020B0400000000000000" pitchFamily="34" charset="-122"/>
              </a:rPr>
              <a:t>现在安装</a:t>
            </a: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38283B54-3C3E-4043-AF84-30E08FE9C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425" y="1628760"/>
            <a:ext cx="676351" cy="6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741</Words>
  <Application>Microsoft Macintosh PowerPoint</Application>
  <PresentationFormat>宽屏</PresentationFormat>
  <Paragraphs>390</Paragraphs>
  <Slides>37</Slides>
  <Notes>15</Notes>
  <HiddenSlides>0</HiddenSlides>
  <MMClips>3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45" baseType="lpstr">
      <vt:lpstr>等线</vt:lpstr>
      <vt:lpstr>等线 Light</vt:lpstr>
      <vt:lpstr>PingFang SC</vt:lpstr>
      <vt:lpstr>PingFang SC Thin</vt:lpstr>
      <vt:lpstr>PingFang SC Ultralight</vt:lpstr>
      <vt:lpstr>Arial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张</dc:creator>
  <cp:lastModifiedBy>小 张</cp:lastModifiedBy>
  <cp:revision>5</cp:revision>
  <dcterms:created xsi:type="dcterms:W3CDTF">2023-08-27T04:47:51Z</dcterms:created>
  <dcterms:modified xsi:type="dcterms:W3CDTF">2023-08-27T23:50:01Z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2023-08-04T11:46:47Z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fee28b42-d450-424d-b211-f8d3d2536b81</vt:lpwstr>
  </property>
  <property fmtid="{D5CDD505-2E9C-101B-9397-08002B2CF9AE}" pid="7" name="MSIP_Label_defa4170-0d19-0005-0004-bc88714345d2_ActionId">
    <vt:lpwstr>ddd5e192-f7f1-41af-ab82-6140c6af6d8b</vt:lpwstr>
  </property>
  <property fmtid="{D5CDD505-2E9C-101B-9397-08002B2CF9AE}" pid="8" name="MSIP_Label_defa4170-0d19-0005-0004-bc88714345d2_ContentBits">
    <vt:lpwstr>0</vt:lpwstr>
  </property>
  <property fmtid="{D5CDD505-2E9C-101B-9397-08002B2CF9AE}" pid="9" name="ICV">
    <vt:lpwstr>F2A883F6044C3A2077D5EA64A4CD0449_42</vt:lpwstr>
  </property>
  <property fmtid="{D5CDD505-2E9C-101B-9397-08002B2CF9AE}" pid="10" name="KSOProductBuildVer">
    <vt:lpwstr>2052-6.0.2.8225</vt:lpwstr>
  </property>
</Properties>
</file>